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handoutMasterIdLst>
    <p:handoutMasterId r:id="rId43"/>
  </p:handoutMasterIdLst>
  <p:sldIdLst>
    <p:sldId id="257" r:id="rId2"/>
    <p:sldId id="256" r:id="rId3"/>
    <p:sldId id="329" r:id="rId4"/>
    <p:sldId id="330" r:id="rId5"/>
    <p:sldId id="281" r:id="rId6"/>
    <p:sldId id="280" r:id="rId7"/>
    <p:sldId id="259" r:id="rId8"/>
    <p:sldId id="279" r:id="rId9"/>
    <p:sldId id="303" r:id="rId10"/>
    <p:sldId id="304" r:id="rId11"/>
    <p:sldId id="305" r:id="rId12"/>
    <p:sldId id="306" r:id="rId13"/>
    <p:sldId id="307" r:id="rId14"/>
    <p:sldId id="308" r:id="rId15"/>
    <p:sldId id="310" r:id="rId16"/>
    <p:sldId id="311" r:id="rId17"/>
    <p:sldId id="266" r:id="rId18"/>
    <p:sldId id="291" r:id="rId19"/>
    <p:sldId id="322" r:id="rId20"/>
    <p:sldId id="336" r:id="rId21"/>
    <p:sldId id="337" r:id="rId22"/>
    <p:sldId id="261" r:id="rId23"/>
    <p:sldId id="292" r:id="rId24"/>
    <p:sldId id="338" r:id="rId25"/>
    <p:sldId id="326" r:id="rId26"/>
    <p:sldId id="340" r:id="rId27"/>
    <p:sldId id="341" r:id="rId28"/>
    <p:sldId id="342" r:id="rId29"/>
    <p:sldId id="258" r:id="rId30"/>
    <p:sldId id="345" r:id="rId31"/>
    <p:sldId id="344" r:id="rId32"/>
    <p:sldId id="343" r:id="rId33"/>
    <p:sldId id="347" r:id="rId34"/>
    <p:sldId id="346" r:id="rId35"/>
    <p:sldId id="323" r:id="rId36"/>
    <p:sldId id="332" r:id="rId37"/>
    <p:sldId id="333" r:id="rId38"/>
    <p:sldId id="296" r:id="rId39"/>
    <p:sldId id="335" r:id="rId40"/>
    <p:sldId id="288" r:id="rId41"/>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B24BA42-A80E-424B-8850-9007D622F4A8}">
          <p14:sldIdLst>
            <p14:sldId id="257"/>
            <p14:sldId id="256"/>
            <p14:sldId id="329"/>
            <p14:sldId id="330"/>
            <p14:sldId id="281"/>
            <p14:sldId id="280"/>
            <p14:sldId id="259"/>
            <p14:sldId id="279"/>
            <p14:sldId id="303"/>
            <p14:sldId id="304"/>
            <p14:sldId id="305"/>
            <p14:sldId id="306"/>
            <p14:sldId id="307"/>
            <p14:sldId id="308"/>
            <p14:sldId id="310"/>
            <p14:sldId id="311"/>
            <p14:sldId id="266"/>
            <p14:sldId id="291"/>
            <p14:sldId id="322"/>
            <p14:sldId id="336"/>
            <p14:sldId id="337"/>
            <p14:sldId id="261"/>
            <p14:sldId id="292"/>
            <p14:sldId id="338"/>
            <p14:sldId id="326"/>
            <p14:sldId id="340"/>
            <p14:sldId id="341"/>
            <p14:sldId id="342"/>
            <p14:sldId id="258"/>
            <p14:sldId id="345"/>
            <p14:sldId id="344"/>
            <p14:sldId id="343"/>
            <p14:sldId id="347"/>
            <p14:sldId id="346"/>
            <p14:sldId id="323"/>
            <p14:sldId id="332"/>
            <p14:sldId id="333"/>
            <p14:sldId id="296"/>
            <p14:sldId id="335"/>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262626"/>
    <a:srgbClr val="50A87E"/>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8" autoAdjust="0"/>
    <p:restoredTop sz="84774" autoAdjust="0"/>
  </p:normalViewPr>
  <p:slideViewPr>
    <p:cSldViewPr snapToGrid="0">
      <p:cViewPr varScale="1">
        <p:scale>
          <a:sx n="71" d="100"/>
          <a:sy n="71" d="100"/>
        </p:scale>
        <p:origin x="1128" y="4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74D46-0D7C-4804-AB45-8B5C97DC859D}"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de-CH"/>
        </a:p>
      </dgm:t>
    </dgm:pt>
    <dgm:pt modelId="{C4A07EE3-A343-4569-8334-9429E84DAE8D}">
      <dgm:prSet phldrT="[Text]"/>
      <dgm:spPr>
        <a:solidFill>
          <a:srgbClr val="262626"/>
        </a:solidFill>
      </dgm:spPr>
      <dgm:t>
        <a:bodyPr/>
        <a:lstStyle/>
        <a:p>
          <a:r>
            <a:rPr lang="de-CH" dirty="0"/>
            <a:t>Tisch</a:t>
          </a:r>
        </a:p>
      </dgm:t>
    </dgm:pt>
    <dgm:pt modelId="{ABA6BC1E-3DA7-4043-A53E-8A522E143BB6}" type="parTrans" cxnId="{E8D016C6-9C7B-4A63-AA68-4AEDCE292730}">
      <dgm:prSet/>
      <dgm:spPr/>
      <dgm:t>
        <a:bodyPr/>
        <a:lstStyle/>
        <a:p>
          <a:endParaRPr lang="de-CH"/>
        </a:p>
      </dgm:t>
    </dgm:pt>
    <dgm:pt modelId="{2D312CB8-0A9A-493A-8393-1B57BA705BFC}" type="sibTrans" cxnId="{E8D016C6-9C7B-4A63-AA68-4AEDCE292730}">
      <dgm:prSet/>
      <dgm:spPr/>
      <dgm:t>
        <a:bodyPr/>
        <a:lstStyle/>
        <a:p>
          <a:endParaRPr lang="de-CH"/>
        </a:p>
      </dgm:t>
    </dgm:pt>
    <dgm:pt modelId="{80BCE248-136E-420A-ABB8-84AC58900842}">
      <dgm:prSet phldrT="[Text]"/>
      <dgm:spPr>
        <a:solidFill>
          <a:srgbClr val="262626"/>
        </a:solidFill>
      </dgm:spPr>
      <dgm:t>
        <a:bodyPr/>
        <a:lstStyle/>
        <a:p>
          <a:r>
            <a:rPr lang="de-CH" dirty="0"/>
            <a:t>Detektion</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dgm:t>
        <a:bodyPr/>
        <a:lstStyle/>
        <a:p>
          <a:endParaRPr lang="de-CH"/>
        </a:p>
      </dgm:t>
    </dgm:pt>
    <dgm:pt modelId="{498B47C3-A2E9-403C-BAD6-CE7D1C688572}">
      <dgm:prSet phldrT="[Text]"/>
      <dgm:spPr>
        <a:solidFill>
          <a:srgbClr val="262626"/>
        </a:solidFill>
      </dgm:spPr>
      <dgm:t>
        <a:bodyPr/>
        <a:lstStyle/>
        <a:p>
          <a:r>
            <a:rPr lang="de-CH" dirty="0"/>
            <a:t>Verarbeitung</a:t>
          </a:r>
        </a:p>
      </dgm:t>
    </dgm:pt>
    <dgm:pt modelId="{753C4B63-8FC2-45FA-8E86-890155BAED4A}" type="parTrans" cxnId="{98215450-A464-4329-A893-93A188C8A795}">
      <dgm:prSet/>
      <dgm:spPr/>
      <dgm:t>
        <a:bodyPr/>
        <a:lstStyle/>
        <a:p>
          <a:endParaRPr lang="de-CH"/>
        </a:p>
      </dgm:t>
    </dgm:pt>
    <dgm:pt modelId="{856619EE-AC04-41FF-B2C2-8A9478A0038A}" type="sibTrans" cxnId="{98215450-A464-4329-A893-93A188C8A795}">
      <dgm:prSet/>
      <dgm:spPr/>
      <dgm:t>
        <a:bodyPr/>
        <a:lstStyle/>
        <a:p>
          <a:endParaRPr lang="de-CH"/>
        </a:p>
      </dgm:t>
    </dgm:pt>
    <dgm:pt modelId="{0A94E68E-4414-47C4-8A13-0F1A6E705D1B}">
      <dgm:prSet phldrT="[Text]"/>
      <dgm:spPr>
        <a:solidFill>
          <a:srgbClr val="262626"/>
        </a:solidFill>
      </dgm:spPr>
      <dgm:t>
        <a:bodyPr/>
        <a:lstStyle/>
        <a:p>
          <a:r>
            <a:rPr lang="de-CH" dirty="0"/>
            <a:t>Projektion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dgm:t>
        <a:bodyPr/>
        <a:lstStyle/>
        <a:p>
          <a:endParaRPr lang="de-CH"/>
        </a:p>
      </dgm:t>
    </dgm:pt>
    <dgm:pt modelId="{270A9CE1-86E5-4042-8409-3BAA5DD7179B}" type="pres">
      <dgm:prSet presAssocID="{7F974D46-0D7C-4804-AB45-8B5C97DC859D}" presName="Name0" presStyleCnt="0">
        <dgm:presLayoutVars>
          <dgm:dir/>
          <dgm:resizeHandles val="exact"/>
        </dgm:presLayoutVars>
      </dgm:prSet>
      <dgm:spPr/>
    </dgm:pt>
    <dgm:pt modelId="{7832875B-003A-4E7F-9DDC-815AF7961EA8}" type="pres">
      <dgm:prSet presAssocID="{7F974D46-0D7C-4804-AB45-8B5C97DC859D}" presName="cycle" presStyleCnt="0"/>
      <dgm:spPr/>
    </dgm:pt>
    <dgm:pt modelId="{80B0603C-849B-425A-BDA1-009D23EB3BD8}" type="pres">
      <dgm:prSet presAssocID="{C4A07EE3-A343-4569-8334-9429E84DAE8D}" presName="nodeFirstNode" presStyleLbl="node1" presStyleIdx="0" presStyleCnt="4" custScaleX="65862" custScaleY="65862">
        <dgm:presLayoutVars>
          <dgm:bulletEnabled val="1"/>
        </dgm:presLayoutVars>
      </dgm:prSet>
      <dgm:spPr/>
    </dgm:pt>
    <dgm:pt modelId="{2B6CA3C1-7ABC-49FC-9AA5-28917221FAE8}" type="pres">
      <dgm:prSet presAssocID="{2D312CB8-0A9A-493A-8393-1B57BA705BFC}" presName="sibTransFirstNode" presStyleLbl="bgShp" presStyleIdx="0" presStyleCnt="1"/>
      <dgm:spPr/>
    </dgm:pt>
    <dgm:pt modelId="{1E0A86E8-158A-457F-835D-481720F2FCE7}" type="pres">
      <dgm:prSet presAssocID="{80BCE248-136E-420A-ABB8-84AC58900842}" presName="nodeFollowingNodes" presStyleLbl="node1" presStyleIdx="1" presStyleCnt="4" custScaleX="65862" custScaleY="65862" custRadScaleRad="129498" custRadScaleInc="0">
        <dgm:presLayoutVars>
          <dgm:bulletEnabled val="1"/>
        </dgm:presLayoutVars>
      </dgm:prSet>
      <dgm:spPr/>
    </dgm:pt>
    <dgm:pt modelId="{0ACA4BEC-37AC-42CA-999D-AB55677165EF}" type="pres">
      <dgm:prSet presAssocID="{498B47C3-A2E9-403C-BAD6-CE7D1C688572}" presName="nodeFollowingNodes" presStyleLbl="node1" presStyleIdx="2" presStyleCnt="4" custScaleX="65862" custScaleY="65862" custRadScaleRad="129371" custRadScaleInc="-1208">
        <dgm:presLayoutVars>
          <dgm:bulletEnabled val="1"/>
        </dgm:presLayoutVars>
      </dgm:prSet>
      <dgm:spPr/>
    </dgm:pt>
    <dgm:pt modelId="{A2260C7F-7206-4127-B70C-8FCD514B8D41}" type="pres">
      <dgm:prSet presAssocID="{0A94E68E-4414-47C4-8A13-0F1A6E705D1B}" presName="nodeFollowingNodes" presStyleLbl="node1" presStyleIdx="3" presStyleCnt="4" custScaleX="65862" custScaleY="65862" custRadScaleRad="121636" custRadScaleInc="0">
        <dgm:presLayoutVars>
          <dgm:bulletEnabled val="1"/>
        </dgm:presLayoutVars>
      </dgm:prSet>
      <dgm:spPr/>
    </dgm:pt>
  </dgm:ptLst>
  <dgm:cxnLst>
    <dgm:cxn modelId="{AE9EBA26-EA02-4EDE-82DE-B360905CC0F3}" type="presOf" srcId="{0A94E68E-4414-47C4-8A13-0F1A6E705D1B}" destId="{A2260C7F-7206-4127-B70C-8FCD514B8D41}" srcOrd="0" destOrd="0" presId="urn:microsoft.com/office/officeart/2005/8/layout/cycle3"/>
    <dgm:cxn modelId="{FDDFFC5D-3639-422A-8835-BBED7AA0D346}" type="presOf" srcId="{7F974D46-0D7C-4804-AB45-8B5C97DC859D}" destId="{270A9CE1-86E5-4042-8409-3BAA5DD7179B}" srcOrd="0" destOrd="0" presId="urn:microsoft.com/office/officeart/2005/8/layout/cycle3"/>
    <dgm:cxn modelId="{131CE144-2EC9-4141-AFED-5728725A83DF}" srcId="{7F974D46-0D7C-4804-AB45-8B5C97DC859D}" destId="{80BCE248-136E-420A-ABB8-84AC58900842}" srcOrd="1" destOrd="0" parTransId="{E211ABA3-4BE7-47D2-B8F2-AF2623500DDE}" sibTransId="{3E8F2587-037D-4211-AA17-355872B52B01}"/>
    <dgm:cxn modelId="{31F5EC6C-4D07-4FA7-8F3E-26D61A8A57F2}" type="presOf" srcId="{C4A07EE3-A343-4569-8334-9429E84DAE8D}" destId="{80B0603C-849B-425A-BDA1-009D23EB3BD8}" srcOrd="0" destOrd="0" presId="urn:microsoft.com/office/officeart/2005/8/layout/cycle3"/>
    <dgm:cxn modelId="{98215450-A464-4329-A893-93A188C8A795}" srcId="{7F974D46-0D7C-4804-AB45-8B5C97DC859D}" destId="{498B47C3-A2E9-403C-BAD6-CE7D1C688572}" srcOrd="2" destOrd="0" parTransId="{753C4B63-8FC2-45FA-8E86-890155BAED4A}" sibTransId="{856619EE-AC04-41FF-B2C2-8A9478A0038A}"/>
    <dgm:cxn modelId="{365FC155-BE83-4A81-82D4-84E3567D7B4D}" srcId="{7F974D46-0D7C-4804-AB45-8B5C97DC859D}" destId="{0A94E68E-4414-47C4-8A13-0F1A6E705D1B}" srcOrd="3" destOrd="0" parTransId="{7194674E-A89A-4093-B10C-4A7951019848}" sibTransId="{85D305D1-13B3-4462-87F4-0A87F2FE1188}"/>
    <dgm:cxn modelId="{37B3D596-EFB5-44C7-8D12-EF7D85A86E83}" type="presOf" srcId="{2D312CB8-0A9A-493A-8393-1B57BA705BFC}" destId="{2B6CA3C1-7ABC-49FC-9AA5-28917221FAE8}" srcOrd="0" destOrd="0" presId="urn:microsoft.com/office/officeart/2005/8/layout/cycle3"/>
    <dgm:cxn modelId="{666EB4AE-667E-4F98-B966-30B5B7E33161}" type="presOf" srcId="{498B47C3-A2E9-403C-BAD6-CE7D1C688572}" destId="{0ACA4BEC-37AC-42CA-999D-AB55677165EF}" srcOrd="0" destOrd="0" presId="urn:microsoft.com/office/officeart/2005/8/layout/cycle3"/>
    <dgm:cxn modelId="{865F80B5-61BF-4166-8BE9-1B62DCA48490}" type="presOf" srcId="{80BCE248-136E-420A-ABB8-84AC58900842}" destId="{1E0A86E8-158A-457F-835D-481720F2FCE7}" srcOrd="0" destOrd="0" presId="urn:microsoft.com/office/officeart/2005/8/layout/cycle3"/>
    <dgm:cxn modelId="{E8D016C6-9C7B-4A63-AA68-4AEDCE292730}" srcId="{7F974D46-0D7C-4804-AB45-8B5C97DC859D}" destId="{C4A07EE3-A343-4569-8334-9429E84DAE8D}" srcOrd="0" destOrd="0" parTransId="{ABA6BC1E-3DA7-4043-A53E-8A522E143BB6}" sibTransId="{2D312CB8-0A9A-493A-8393-1B57BA705BFC}"/>
    <dgm:cxn modelId="{AFFCE7A3-43FB-4CCC-AF57-1F7B78C9D749}" type="presParOf" srcId="{270A9CE1-86E5-4042-8409-3BAA5DD7179B}" destId="{7832875B-003A-4E7F-9DDC-815AF7961EA8}" srcOrd="0" destOrd="0" presId="urn:microsoft.com/office/officeart/2005/8/layout/cycle3"/>
    <dgm:cxn modelId="{355144BA-9C09-40B4-9829-4A9E5E55B518}" type="presParOf" srcId="{7832875B-003A-4E7F-9DDC-815AF7961EA8}" destId="{80B0603C-849B-425A-BDA1-009D23EB3BD8}" srcOrd="0" destOrd="0" presId="urn:microsoft.com/office/officeart/2005/8/layout/cycle3"/>
    <dgm:cxn modelId="{6C3EC680-BA78-45C7-957A-426669A59798}" type="presParOf" srcId="{7832875B-003A-4E7F-9DDC-815AF7961EA8}" destId="{2B6CA3C1-7ABC-49FC-9AA5-28917221FAE8}" srcOrd="1" destOrd="0" presId="urn:microsoft.com/office/officeart/2005/8/layout/cycle3"/>
    <dgm:cxn modelId="{8CE91E16-C769-4B1D-BE41-86F5A5F9470E}" type="presParOf" srcId="{7832875B-003A-4E7F-9DDC-815AF7961EA8}" destId="{1E0A86E8-158A-457F-835D-481720F2FCE7}" srcOrd="2" destOrd="0" presId="urn:microsoft.com/office/officeart/2005/8/layout/cycle3"/>
    <dgm:cxn modelId="{7ABA33F1-5B42-4E98-9C6F-F4F31DA4CAA9}" type="presParOf" srcId="{7832875B-003A-4E7F-9DDC-815AF7961EA8}" destId="{0ACA4BEC-37AC-42CA-999D-AB55677165EF}" srcOrd="3" destOrd="0" presId="urn:microsoft.com/office/officeart/2005/8/layout/cycle3"/>
    <dgm:cxn modelId="{7DE7C665-96BC-4AF5-9C9D-CEC02ABF0B7A}" type="presParOf" srcId="{7832875B-003A-4E7F-9DDC-815AF7961EA8}" destId="{A2260C7F-7206-4127-B70C-8FCD514B8D4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Suche</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Simulation</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4D46-0D7C-4804-AB45-8B5C97DC859D}"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de-CH"/>
        </a:p>
      </dgm:t>
    </dgm:pt>
    <dgm:pt modelId="{80BCE248-136E-420A-ABB8-84AC58900842}">
      <dgm:prSet phldrT="[Text]"/>
      <dgm:spPr>
        <a:solidFill>
          <a:srgbClr val="262626"/>
        </a:solidFill>
      </dgm:spPr>
      <dgm:t>
        <a:bodyPr/>
        <a:lstStyle/>
        <a:p>
          <a:r>
            <a:rPr lang="de-CH" dirty="0"/>
            <a:t>Vorschlag</a:t>
          </a:r>
        </a:p>
      </dgm:t>
    </dgm:pt>
    <dgm:pt modelId="{E211ABA3-4BE7-47D2-B8F2-AF2623500DDE}" type="parTrans" cxnId="{131CE144-2EC9-4141-AFED-5728725A83DF}">
      <dgm:prSet/>
      <dgm:spPr/>
      <dgm:t>
        <a:bodyPr/>
        <a:lstStyle/>
        <a:p>
          <a:endParaRPr lang="de-CH"/>
        </a:p>
      </dgm:t>
    </dgm:pt>
    <dgm:pt modelId="{3E8F2587-037D-4211-AA17-355872B52B01}" type="sibTrans" cxnId="{131CE144-2EC9-4141-AFED-5728725A83DF}">
      <dgm:prSet/>
      <dgm:spPr>
        <a:ln w="28575"/>
      </dgm:spPr>
      <dgm:t>
        <a:bodyPr/>
        <a:lstStyle/>
        <a:p>
          <a:endParaRPr lang="de-CH"/>
        </a:p>
      </dgm:t>
    </dgm:pt>
    <dgm:pt modelId="{0A94E68E-4414-47C4-8A13-0F1A6E705D1B}">
      <dgm:prSet phldrT="[Text]"/>
      <dgm:spPr>
        <a:solidFill>
          <a:srgbClr val="262626"/>
        </a:solidFill>
      </dgm:spPr>
      <dgm:t>
        <a:bodyPr/>
        <a:lstStyle/>
        <a:p>
          <a:r>
            <a:rPr lang="de-CH" dirty="0"/>
            <a:t>Stoss</a:t>
          </a:r>
        </a:p>
      </dgm:t>
    </dgm:pt>
    <dgm:pt modelId="{7194674E-A89A-4093-B10C-4A7951019848}" type="parTrans" cxnId="{365FC155-BE83-4A81-82D4-84E3567D7B4D}">
      <dgm:prSet/>
      <dgm:spPr/>
      <dgm:t>
        <a:bodyPr/>
        <a:lstStyle/>
        <a:p>
          <a:endParaRPr lang="de-CH"/>
        </a:p>
      </dgm:t>
    </dgm:pt>
    <dgm:pt modelId="{85D305D1-13B3-4462-87F4-0A87F2FE1188}" type="sibTrans" cxnId="{365FC155-BE83-4A81-82D4-84E3567D7B4D}">
      <dgm:prSet/>
      <dgm:spPr>
        <a:ln w="28575"/>
      </dgm:spPr>
      <dgm:t>
        <a:bodyPr/>
        <a:lstStyle/>
        <a:p>
          <a:endParaRPr lang="de-CH"/>
        </a:p>
      </dgm:t>
    </dgm:pt>
    <dgm:pt modelId="{E1E3503D-4800-4711-BA85-41480565679A}" type="pres">
      <dgm:prSet presAssocID="{7F974D46-0D7C-4804-AB45-8B5C97DC859D}" presName="cycle" presStyleCnt="0">
        <dgm:presLayoutVars>
          <dgm:dir/>
          <dgm:resizeHandles val="exact"/>
        </dgm:presLayoutVars>
      </dgm:prSet>
      <dgm:spPr/>
    </dgm:pt>
    <dgm:pt modelId="{B13CEB21-950E-47AD-AA53-4D2A209B43C1}" type="pres">
      <dgm:prSet presAssocID="{80BCE248-136E-420A-ABB8-84AC58900842}" presName="node" presStyleLbl="node1" presStyleIdx="0" presStyleCnt="2">
        <dgm:presLayoutVars>
          <dgm:bulletEnabled val="1"/>
        </dgm:presLayoutVars>
      </dgm:prSet>
      <dgm:spPr/>
    </dgm:pt>
    <dgm:pt modelId="{6B0A0207-B5E7-4190-8F40-B5498A78E7E2}" type="pres">
      <dgm:prSet presAssocID="{80BCE248-136E-420A-ABB8-84AC58900842}" presName="spNode" presStyleCnt="0"/>
      <dgm:spPr/>
    </dgm:pt>
    <dgm:pt modelId="{A08E1830-AB6B-4B6C-8658-81764074FEB3}" type="pres">
      <dgm:prSet presAssocID="{3E8F2587-037D-4211-AA17-355872B52B01}" presName="sibTrans" presStyleLbl="sibTrans1D1" presStyleIdx="0" presStyleCnt="2"/>
      <dgm:spPr/>
    </dgm:pt>
    <dgm:pt modelId="{5F65585A-FBBA-4029-BBDE-E984CD754FA0}" type="pres">
      <dgm:prSet presAssocID="{0A94E68E-4414-47C4-8A13-0F1A6E705D1B}" presName="node" presStyleLbl="node1" presStyleIdx="1" presStyleCnt="2">
        <dgm:presLayoutVars>
          <dgm:bulletEnabled val="1"/>
        </dgm:presLayoutVars>
      </dgm:prSet>
      <dgm:spPr/>
    </dgm:pt>
    <dgm:pt modelId="{F7DEB556-7CD3-4EF3-BAC2-210819AEF85A}" type="pres">
      <dgm:prSet presAssocID="{0A94E68E-4414-47C4-8A13-0F1A6E705D1B}" presName="spNode" presStyleCnt="0"/>
      <dgm:spPr/>
    </dgm:pt>
    <dgm:pt modelId="{71228E6A-CA16-4523-8017-622C4F61F5FA}" type="pres">
      <dgm:prSet presAssocID="{85D305D1-13B3-4462-87F4-0A87F2FE1188}" presName="sibTrans" presStyleLbl="sibTrans1D1" presStyleIdx="1" presStyleCnt="2"/>
      <dgm:spPr/>
    </dgm:pt>
  </dgm:ptLst>
  <dgm:cxnLst>
    <dgm:cxn modelId="{131CE144-2EC9-4141-AFED-5728725A83DF}" srcId="{7F974D46-0D7C-4804-AB45-8B5C97DC859D}" destId="{80BCE248-136E-420A-ABB8-84AC58900842}" srcOrd="0" destOrd="0" parTransId="{E211ABA3-4BE7-47D2-B8F2-AF2623500DDE}" sibTransId="{3E8F2587-037D-4211-AA17-355872B52B01}"/>
    <dgm:cxn modelId="{970E8455-1C24-44AD-8E39-BB4F29CADC70}" type="presOf" srcId="{85D305D1-13B3-4462-87F4-0A87F2FE1188}" destId="{71228E6A-CA16-4523-8017-622C4F61F5FA}" srcOrd="0" destOrd="0" presId="urn:microsoft.com/office/officeart/2005/8/layout/cycle5"/>
    <dgm:cxn modelId="{365FC155-BE83-4A81-82D4-84E3567D7B4D}" srcId="{7F974D46-0D7C-4804-AB45-8B5C97DC859D}" destId="{0A94E68E-4414-47C4-8A13-0F1A6E705D1B}" srcOrd="1" destOrd="0" parTransId="{7194674E-A89A-4093-B10C-4A7951019848}" sibTransId="{85D305D1-13B3-4462-87F4-0A87F2FE1188}"/>
    <dgm:cxn modelId="{01352A77-B9F7-4FD4-BA93-A68754B86B48}" type="presOf" srcId="{0A94E68E-4414-47C4-8A13-0F1A6E705D1B}" destId="{5F65585A-FBBA-4029-BBDE-E984CD754FA0}" srcOrd="0" destOrd="0" presId="urn:microsoft.com/office/officeart/2005/8/layout/cycle5"/>
    <dgm:cxn modelId="{BCFFA258-279B-47D2-ADF7-43DBAE382AD2}" type="presOf" srcId="{80BCE248-136E-420A-ABB8-84AC58900842}" destId="{B13CEB21-950E-47AD-AA53-4D2A209B43C1}" srcOrd="0" destOrd="0" presId="urn:microsoft.com/office/officeart/2005/8/layout/cycle5"/>
    <dgm:cxn modelId="{216AA2E2-9379-4058-9329-42B2EE726A03}" type="presOf" srcId="{7F974D46-0D7C-4804-AB45-8B5C97DC859D}" destId="{E1E3503D-4800-4711-BA85-41480565679A}" srcOrd="0" destOrd="0" presId="urn:microsoft.com/office/officeart/2005/8/layout/cycle5"/>
    <dgm:cxn modelId="{7F8600F9-48C3-4AB7-8C3C-A8682F2B25B3}" type="presOf" srcId="{3E8F2587-037D-4211-AA17-355872B52B01}" destId="{A08E1830-AB6B-4B6C-8658-81764074FEB3}" srcOrd="0" destOrd="0" presId="urn:microsoft.com/office/officeart/2005/8/layout/cycle5"/>
    <dgm:cxn modelId="{433F0299-1AE2-4BC1-B303-C5BEB6831454}" type="presParOf" srcId="{E1E3503D-4800-4711-BA85-41480565679A}" destId="{B13CEB21-950E-47AD-AA53-4D2A209B43C1}" srcOrd="0" destOrd="0" presId="urn:microsoft.com/office/officeart/2005/8/layout/cycle5"/>
    <dgm:cxn modelId="{0144F761-61F0-4E3D-BE98-F42188D27FF6}" type="presParOf" srcId="{E1E3503D-4800-4711-BA85-41480565679A}" destId="{6B0A0207-B5E7-4190-8F40-B5498A78E7E2}" srcOrd="1" destOrd="0" presId="urn:microsoft.com/office/officeart/2005/8/layout/cycle5"/>
    <dgm:cxn modelId="{F0F311EE-1369-4D54-B207-2D23C151AF40}" type="presParOf" srcId="{E1E3503D-4800-4711-BA85-41480565679A}" destId="{A08E1830-AB6B-4B6C-8658-81764074FEB3}" srcOrd="2" destOrd="0" presId="urn:microsoft.com/office/officeart/2005/8/layout/cycle5"/>
    <dgm:cxn modelId="{D930788B-250B-492B-96E1-BE27B432D3B2}" type="presParOf" srcId="{E1E3503D-4800-4711-BA85-41480565679A}" destId="{5F65585A-FBBA-4029-BBDE-E984CD754FA0}" srcOrd="3" destOrd="0" presId="urn:microsoft.com/office/officeart/2005/8/layout/cycle5"/>
    <dgm:cxn modelId="{CBA8619E-0B66-401B-93A7-1F517324FAF8}" type="presParOf" srcId="{E1E3503D-4800-4711-BA85-41480565679A}" destId="{F7DEB556-7CD3-4EF3-BAC2-210819AEF85A}" srcOrd="4" destOrd="0" presId="urn:microsoft.com/office/officeart/2005/8/layout/cycle5"/>
    <dgm:cxn modelId="{BCC90794-FD57-4AF6-BC78-584BFABEF258}" type="presParOf" srcId="{E1E3503D-4800-4711-BA85-41480565679A}" destId="{71228E6A-CA16-4523-8017-622C4F61F5FA}"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CA3C1-7ABC-49FC-9AA5-28917221FAE8}">
      <dsp:nvSpPr>
        <dsp:cNvPr id="0" name=""/>
        <dsp:cNvSpPr/>
      </dsp:nvSpPr>
      <dsp:spPr>
        <a:xfrm>
          <a:off x="1212188" y="262968"/>
          <a:ext cx="4323728" cy="4323728"/>
        </a:xfrm>
        <a:prstGeom prst="circularArrow">
          <a:avLst>
            <a:gd name="adj1" fmla="val 4668"/>
            <a:gd name="adj2" fmla="val 272909"/>
            <a:gd name="adj3" fmla="val 14088900"/>
            <a:gd name="adj4" fmla="val 17232528"/>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B0603C-849B-425A-BDA1-009D23EB3BD8}">
      <dsp:nvSpPr>
        <dsp:cNvPr id="0" name=""/>
        <dsp:cNvSpPr/>
      </dsp:nvSpPr>
      <dsp:spPr>
        <a:xfrm>
          <a:off x="2457170" y="238422"/>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Tisch</a:t>
          </a:r>
        </a:p>
      </dsp:txBody>
      <dsp:txXfrm>
        <a:off x="2501928" y="283180"/>
        <a:ext cx="1744248" cy="827366"/>
      </dsp:txXfrm>
    </dsp:sp>
    <dsp:sp modelId="{1E0A86E8-158A-457F-835D-481720F2FCE7}">
      <dsp:nvSpPr>
        <dsp:cNvPr id="0" name=""/>
        <dsp:cNvSpPr/>
      </dsp:nvSpPr>
      <dsp:spPr>
        <a:xfrm>
          <a:off x="446763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Detektion</a:t>
          </a:r>
        </a:p>
      </dsp:txBody>
      <dsp:txXfrm>
        <a:off x="4512392" y="1835685"/>
        <a:ext cx="1744248" cy="827366"/>
      </dsp:txXfrm>
    </dsp:sp>
    <dsp:sp modelId="{0ACA4BEC-37AC-42CA-999D-AB55677165EF}">
      <dsp:nvSpPr>
        <dsp:cNvPr id="0" name=""/>
        <dsp:cNvSpPr/>
      </dsp:nvSpPr>
      <dsp:spPr>
        <a:xfrm>
          <a:off x="2487658" y="3581855"/>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Verarbeitung</a:t>
          </a:r>
        </a:p>
      </dsp:txBody>
      <dsp:txXfrm>
        <a:off x="2532416" y="3626613"/>
        <a:ext cx="1744248" cy="827366"/>
      </dsp:txXfrm>
    </dsp:sp>
    <dsp:sp modelId="{A2260C7F-7206-4127-B70C-8FCD514B8D41}">
      <dsp:nvSpPr>
        <dsp:cNvPr id="0" name=""/>
        <dsp:cNvSpPr/>
      </dsp:nvSpPr>
      <dsp:spPr>
        <a:xfrm>
          <a:off x="568764" y="1790927"/>
          <a:ext cx="1833764" cy="91688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de-CH" sz="2200" kern="1200" dirty="0"/>
            <a:t>Projektion</a:t>
          </a:r>
        </a:p>
      </dsp:txBody>
      <dsp:txXfrm>
        <a:off x="613522" y="1835685"/>
        <a:ext cx="1744248" cy="827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936"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Suche</a:t>
          </a:r>
        </a:p>
      </dsp:txBody>
      <dsp:txXfrm>
        <a:off x="63709" y="807831"/>
        <a:ext cx="1852781" cy="1160366"/>
      </dsp:txXfrm>
    </dsp:sp>
    <dsp:sp modelId="{A08E1830-AB6B-4B6C-8658-81764074FEB3}">
      <dsp:nvSpPr>
        <dsp:cNvPr id="0" name=""/>
        <dsp:cNvSpPr/>
      </dsp:nvSpPr>
      <dsp:spPr>
        <a:xfrm>
          <a:off x="990100" y="296093"/>
          <a:ext cx="2183843" cy="2183843"/>
        </a:xfrm>
        <a:custGeom>
          <a:avLst/>
          <a:gdLst/>
          <a:ahLst/>
          <a:cxnLst/>
          <a:rect l="0" t="0" r="0" b="0"/>
          <a:pathLst>
            <a:path>
              <a:moveTo>
                <a:pt x="459359" y="201889"/>
              </a:moveTo>
              <a:arcTo wR="1091921" hR="1091921"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184780" y="745058"/>
          <a:ext cx="1978327" cy="1285912"/>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e-CH" sz="2800" kern="1200" dirty="0"/>
            <a:t>Simulation</a:t>
          </a:r>
        </a:p>
      </dsp:txBody>
      <dsp:txXfrm>
        <a:off x="2247553" y="807831"/>
        <a:ext cx="1852781" cy="1160366"/>
      </dsp:txXfrm>
    </dsp:sp>
    <dsp:sp modelId="{71228E6A-CA16-4523-8017-622C4F61F5FA}">
      <dsp:nvSpPr>
        <dsp:cNvPr id="0" name=""/>
        <dsp:cNvSpPr/>
      </dsp:nvSpPr>
      <dsp:spPr>
        <a:xfrm>
          <a:off x="990100" y="296093"/>
          <a:ext cx="2183843" cy="2183843"/>
        </a:xfrm>
        <a:custGeom>
          <a:avLst/>
          <a:gdLst/>
          <a:ahLst/>
          <a:cxnLst/>
          <a:rect l="0" t="0" r="0" b="0"/>
          <a:pathLst>
            <a:path>
              <a:moveTo>
                <a:pt x="1724483" y="1981954"/>
              </a:moveTo>
              <a:arcTo wR="1091921" hR="1091921"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CEB21-950E-47AD-AA53-4D2A209B43C1}">
      <dsp:nvSpPr>
        <dsp:cNvPr id="0" name=""/>
        <dsp:cNvSpPr/>
      </dsp:nvSpPr>
      <dsp:spPr>
        <a:xfrm>
          <a:off x="1125"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Vorschlag</a:t>
          </a:r>
        </a:p>
      </dsp:txBody>
      <dsp:txXfrm>
        <a:off x="76557" y="970745"/>
        <a:ext cx="2226429" cy="1394376"/>
      </dsp:txXfrm>
    </dsp:sp>
    <dsp:sp modelId="{A08E1830-AB6B-4B6C-8658-81764074FEB3}">
      <dsp:nvSpPr>
        <dsp:cNvPr id="0" name=""/>
        <dsp:cNvSpPr/>
      </dsp:nvSpPr>
      <dsp:spPr>
        <a:xfrm>
          <a:off x="1189772" y="355805"/>
          <a:ext cx="2624255" cy="2624255"/>
        </a:xfrm>
        <a:custGeom>
          <a:avLst/>
          <a:gdLst/>
          <a:ahLst/>
          <a:cxnLst/>
          <a:rect l="0" t="0" r="0" b="0"/>
          <a:pathLst>
            <a:path>
              <a:moveTo>
                <a:pt x="551998" y="242603"/>
              </a:moveTo>
              <a:arcTo wR="1312127" hR="1312127" stAng="140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 modelId="{5F65585A-FBBA-4029-BBDE-E984CD754FA0}">
      <dsp:nvSpPr>
        <dsp:cNvPr id="0" name=""/>
        <dsp:cNvSpPr/>
      </dsp:nvSpPr>
      <dsp:spPr>
        <a:xfrm>
          <a:off x="2625380" y="895313"/>
          <a:ext cx="2377293" cy="1545240"/>
        </a:xfrm>
        <a:prstGeom prst="roundRect">
          <a:avLst/>
        </a:prstGeom>
        <a:solidFill>
          <a:srgbClr val="262626"/>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de-CH" sz="3700" kern="1200" dirty="0"/>
            <a:t>Stoss</a:t>
          </a:r>
        </a:p>
      </dsp:txBody>
      <dsp:txXfrm>
        <a:off x="2700812" y="970745"/>
        <a:ext cx="2226429" cy="1394376"/>
      </dsp:txXfrm>
    </dsp:sp>
    <dsp:sp modelId="{71228E6A-CA16-4523-8017-622C4F61F5FA}">
      <dsp:nvSpPr>
        <dsp:cNvPr id="0" name=""/>
        <dsp:cNvSpPr/>
      </dsp:nvSpPr>
      <dsp:spPr>
        <a:xfrm>
          <a:off x="1189772" y="355805"/>
          <a:ext cx="2624255" cy="2624255"/>
        </a:xfrm>
        <a:custGeom>
          <a:avLst/>
          <a:gdLst/>
          <a:ahLst/>
          <a:cxnLst/>
          <a:rect l="0" t="0" r="0" b="0"/>
          <a:pathLst>
            <a:path>
              <a:moveTo>
                <a:pt x="2072257" y="2381651"/>
              </a:moveTo>
              <a:arcTo wR="1312127" hR="1312127" stAng="3275875" swAng="4248250"/>
            </a:path>
          </a:pathLst>
        </a:custGeom>
        <a:noFill/>
        <a:ln w="28575"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260543F-C6AC-4A94-9181-2A0B47128E40}" type="datetime1">
              <a:rPr lang="de-DE" smtClean="0"/>
              <a:t>12.01.2022</a:t>
            </a:fld>
            <a:endParaRPr lang="en-US"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4411EF-09CB-4E62-A9ED-59F7AB2BB401}" type="datetime1">
              <a:rPr lang="de-DE" smtClean="0"/>
              <a:t>12.01.2022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Billard schwierig Stösse zu finden, passenden zu wählen und korrekt auszuführen.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a:t>
            </a:fld>
            <a:endParaRPr lang="en-US"/>
          </a:p>
        </p:txBody>
      </p:sp>
    </p:spTree>
    <p:extLst>
      <p:ext uri="{BB962C8B-B14F-4D97-AF65-F5344CB8AC3E}">
        <p14:creationId xmlns:p14="http://schemas.microsoft.com/office/powerpoint/2010/main" val="7995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 dem Spieler Stösse vorzuschlagen, müssen diese gefunden werden.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9005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Rückwärtssuche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103596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Bewertungsfunktion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6339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Berechnung Startgeschwindigkeit. Wir berücksichtigen Roll- und Gleitreibung rückwärts!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82327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Ereignisbasierte analytische Simulation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272901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Animation aufgrund Resultat Simulation. Nachvollziehbar für Spieler, was passiert und wie Stark die weisse Kugel angestossen werden muss. Der Spielstand nach dem Stoss ist ersichtlich.</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952678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Tiefensuche. Suche aufgrund simulierter Endsituation. Bewertung des zweiten Stosses fliesst in Bewertung des ersten ein. Damit erreichen wir eine Weitsicht in der Planung, ähnlich wie im Schachspiel.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12622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einige Beispiele für direkte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215441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für Stoss über die Banden.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81022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Beispiel eines Plans über mehrere Stösse.</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379250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Idealerweise würde Spieler unterstützt.</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a:t>
            </a:fld>
            <a:endParaRPr lang="en-US"/>
          </a:p>
        </p:txBody>
      </p:sp>
    </p:spTree>
    <p:extLst>
      <p:ext uri="{BB962C8B-B14F-4D97-AF65-F5344CB8AC3E}">
        <p14:creationId xmlns:p14="http://schemas.microsoft.com/office/powerpoint/2010/main" val="2870161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Infinity-Modus wird dem Spieler kontinuierlich ein Vorschlag für einen Stoss gemacht, dieser führt in aus und erhält danach einen neuen Vorschlag. </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74280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Ziel ist es, dass der Spieler unterbrechungsfrei spielen und üben kann. </a:t>
            </a:r>
          </a:p>
          <a:p>
            <a:r>
              <a:rPr lang="de-CH" sz="1800" b="0" i="0" dirty="0">
                <a:solidFill>
                  <a:srgbClr val="242021"/>
                </a:solidFill>
                <a:effectLst/>
                <a:latin typeface="UnitRoundedPro-Light"/>
              </a:rPr>
              <a:t>Entstanden ist ein intelligenter Billardtisch, der dem Anwender spielerisch beibringt, </a:t>
            </a:r>
          </a:p>
          <a:p>
            <a:r>
              <a:rPr lang="de-CH" sz="1800" b="0" i="0" dirty="0">
                <a:solidFill>
                  <a:srgbClr val="242021"/>
                </a:solidFill>
                <a:effectLst/>
                <a:latin typeface="UnitRoundedPro-Light"/>
              </a:rPr>
              <a:t>wie wenig Kraft ein gutes Billardspiel braucht, </a:t>
            </a:r>
          </a:p>
          <a:p>
            <a:r>
              <a:rPr lang="de-CH" sz="1800" b="0" i="0" dirty="0">
                <a:solidFill>
                  <a:srgbClr val="242021"/>
                </a:solidFill>
                <a:effectLst/>
                <a:latin typeface="UnitRoundedPro-Light"/>
              </a:rPr>
              <a:t>seinen Blick für optimale Züge schärft </a:t>
            </a:r>
          </a:p>
          <a:p>
            <a:r>
              <a:rPr lang="de-CH" sz="1800" b="0" i="0" dirty="0">
                <a:solidFill>
                  <a:srgbClr val="242021"/>
                </a:solidFill>
                <a:effectLst/>
                <a:latin typeface="UnitRoundedPro-Light"/>
              </a:rPr>
              <a:t>und deren erfolgreiche Ausführung trainiert</a:t>
            </a:r>
            <a:r>
              <a:rPr lang="de-CH" dirty="0"/>
              <a:t> </a:t>
            </a:r>
            <a:br>
              <a:rPr lang="de-CH" dirty="0"/>
            </a:br>
            <a:endParaRPr lang="de-CH" dirty="0"/>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413402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Kamera und Projektor über Tisch montiert. Kamera nimmt Spielstand auf, wir erkennen diesen. Projektor zeigt Hilfslinien und Animationen direkt auf dem Tisch an.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49769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eine Beispielsituation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72712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Hier ein möglicher Stoss. Erklären.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413599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Detektion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6454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erste Schritt war es, die Detektion zu einer Live-Detektion zu erweitern</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266962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 die Detektion häufig ausgeführt wird, führt Rauschen auf dem Bild zu unterschiedlichen detektierten Positionen. Dies äussert sich in Wackeln im Video. Mithilfe eines Trackings und einer Positionsstabilisierung konnte dieses deutlich reduziert werden. Das rechte Video ist kein Standbild!</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504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Bewegung zwischen einzelnen Frames</a:t>
            </a:r>
          </a:p>
        </p:txBody>
      </p:sp>
      <p:sp>
        <p:nvSpPr>
          <p:cNvPr id="4" name="Datumsplatzhalter 3"/>
          <p:cNvSpPr>
            <a:spLocks noGrp="1"/>
          </p:cNvSpPr>
          <p:nvPr>
            <p:ph type="dt" idx="1"/>
          </p:nvPr>
        </p:nvSpPr>
        <p:spPr/>
        <p:txBody>
          <a:bodyPr/>
          <a:lstStyle/>
          <a:p>
            <a:pPr rtl="0"/>
            <a:fld id="{BB4411EF-09CB-4E62-A9ED-59F7AB2BB401}" type="datetime1">
              <a:rPr lang="de-DE" smtClean="0"/>
              <a:t>12.01.2022</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61075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058F8EF-9461-4DB5-8DE8-65F0C8AF5E0D}" type="datetime1">
              <a:rPr lang="de-DE" smtClean="0"/>
              <a:t>12.01.2022</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62F56688-ED28-473C-871E-9EEF4BB0D1F0}" type="datetime1">
              <a:rPr lang="de-DE" smtClean="0"/>
              <a:t>12.01.2022</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9110680-7D80-41F3-804A-113A4CB11D73}" type="datetime1">
              <a:rPr lang="de-DE" smtClean="0"/>
              <a:t>12.01.2022</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Leer_Demo">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BBE21152-8C9E-4A20-B1C7-978079EC4BD7}"/>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Billiard-Ai | </a:t>
            </a:r>
            <a:r>
              <a:rPr lang="en-US"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03994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Leer_Billiard_AI">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E7F7112-C41D-45A5-B762-BC15064583EE}" type="datetime1">
              <a:rPr lang="de-DE" smtClean="0"/>
              <a:t>12.01.2022</a:t>
            </a:fld>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7" name="Fußzeilenplatzhalter 7">
            <a:extLst>
              <a:ext uri="{FF2B5EF4-FFF2-40B4-BE49-F238E27FC236}">
                <a16:creationId xmlns:a16="http://schemas.microsoft.com/office/drawing/2014/main" id="{51F1356E-7BE1-4D95-8D40-0577312F4DFF}"/>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532760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FE5CD5-4320-48E9-85AB-4E68C78D0837}" type="datetime1">
              <a:rPr lang="de-DE" smtClean="0"/>
              <a:t>12.01.2022</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4B989E5A-44CF-486A-A324-E4C01361A073}" type="datetime1">
              <a:rPr lang="de-DE" smtClean="0"/>
              <a:t>12.01.2022</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A4B84E5B-C9E8-4DB6-BA34-0E271B709DFA}" type="datetime1">
              <a:rPr lang="de-DE" smtClean="0"/>
              <a:t>12.01.2022</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650C74D-3EC7-4807-8009-B91685601A76}" type="datetime1">
              <a:rPr lang="de-DE" smtClean="0"/>
              <a:t>12.01.2022</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lvl5pPr>
              <a:defRPr/>
            </a:lvl5pPr>
          </a:lstStyle>
          <a:p>
            <a:pPr lvl="0" rtl="0"/>
            <a:r>
              <a:rPr lang="de-DE" dirty="0"/>
              <a:t>Mastertextformat bearbeiten</a:t>
            </a:r>
          </a:p>
          <a:p>
            <a:pPr lvl="1" rtl="0"/>
            <a:r>
              <a:rPr lang="de-DE" dirty="0"/>
              <a:t>Zweite Ebene</a:t>
            </a:r>
          </a:p>
          <a:p>
            <a:pPr lvl="2" rtl="0"/>
            <a:r>
              <a:rPr lang="de-DE" dirty="0"/>
              <a:t>Dritte Ebene</a:t>
            </a:r>
          </a:p>
          <a:p>
            <a:pPr lvl="3" rtl="0"/>
            <a:r>
              <a:rPr lang="de-DE" dirty="0"/>
              <a:t>Vierte Ebene</a:t>
            </a:r>
          </a:p>
          <a:p>
            <a:pPr lvl="4" rtl="0"/>
            <a:r>
              <a:rPr lang="de-DE" dirty="0"/>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r>
              <a:rPr lang="en-US" dirty="0" err="1"/>
              <a:t>Ziele</a:t>
            </a:r>
            <a:r>
              <a:rPr lang="en-US" dirty="0"/>
              <a:t> | Billiard-Ai | </a:t>
            </a:r>
            <a:r>
              <a:rPr lang="en-US" dirty="0" err="1"/>
              <a:t>resultate</a:t>
            </a:r>
            <a:r>
              <a:rPr lang="en-US" dirty="0"/>
              <a:t> | Demo | </a:t>
            </a:r>
            <a:r>
              <a:rPr lang="en-US" dirty="0" err="1"/>
              <a:t>fazit</a:t>
            </a:r>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Ziel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t>Ziele</a:t>
            </a:r>
            <a:r>
              <a:rPr lang="en-US" dirty="0"/>
              <a:t> | Billiard-Ai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299483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lliard-AI">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1" dirty="0"/>
              <a:t>Billiard-Ai</a:t>
            </a:r>
            <a:r>
              <a:rPr lang="en-US" dirty="0"/>
              <a:t> | </a:t>
            </a:r>
            <a:r>
              <a:rPr lang="en-US"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1846530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esulta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1" dirty="0" err="1"/>
              <a:t>resultate</a:t>
            </a:r>
            <a:r>
              <a:rPr lang="en-US" dirty="0"/>
              <a:t> | Demo | </a:t>
            </a:r>
            <a:r>
              <a:rPr lang="en-US" dirty="0" err="1"/>
              <a:t>fazit</a:t>
            </a:r>
            <a:endParaRPr lang="en-US" dirty="0"/>
          </a:p>
        </p:txBody>
      </p:sp>
    </p:spTree>
    <p:extLst>
      <p:ext uri="{BB962C8B-B14F-4D97-AF65-F5344CB8AC3E}">
        <p14:creationId xmlns:p14="http://schemas.microsoft.com/office/powerpoint/2010/main" val="32342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1" dirty="0"/>
              <a:t>Demo</a:t>
            </a:r>
            <a:r>
              <a:rPr lang="en-US" dirty="0"/>
              <a:t> | </a:t>
            </a:r>
            <a:r>
              <a:rPr lang="en-US" dirty="0" err="1"/>
              <a:t>fazit</a:t>
            </a:r>
            <a:endParaRPr lang="en-US" dirty="0"/>
          </a:p>
        </p:txBody>
      </p:sp>
    </p:spTree>
    <p:extLst>
      <p:ext uri="{BB962C8B-B14F-4D97-AF65-F5344CB8AC3E}">
        <p14:creationId xmlns:p14="http://schemas.microsoft.com/office/powerpoint/2010/main" val="21982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azi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5E3BD6-493E-4773-AC13-EE70A9E3F498}" type="datetime1">
              <a:rPr lang="de-DE" smtClean="0"/>
              <a:t>12.01.2022</a:t>
            </a:fld>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
        <p:nvSpPr>
          <p:cNvPr id="12" name="Fußzeilenplatzhalter 7">
            <a:extLst>
              <a:ext uri="{FF2B5EF4-FFF2-40B4-BE49-F238E27FC236}">
                <a16:creationId xmlns:a16="http://schemas.microsoft.com/office/drawing/2014/main" id="{43E781FD-23C9-4947-A2BC-2CC1A9C5B433}"/>
              </a:ext>
            </a:extLst>
          </p:cNvPr>
          <p:cNvSpPr txBox="1">
            <a:spLocks/>
          </p:cNvSpPr>
          <p:nvPr userDrawn="1"/>
        </p:nvSpPr>
        <p:spPr>
          <a:xfrm>
            <a:off x="1098098" y="6446838"/>
            <a:ext cx="6818262" cy="365125"/>
          </a:xfrm>
          <a:prstGeom prst="rect">
            <a:avLst/>
          </a:prstGeom>
        </p:spPr>
        <p:txBody>
          <a:bodyPr vert="horz" lIns="91440" tIns="45720" rIns="91440" bIns="45720" rtlCol="0" anchor="ctr"/>
          <a:lstStyle>
            <a:defPPr rtl="0">
              <a:defRPr lang="de-de"/>
            </a:defPPr>
            <a:lvl1pPr marL="0" algn="l" defTabSz="914400" rtl="0" eaLnBrk="1" latinLnBrk="0" hangingPunct="1">
              <a:defRPr sz="8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err="1"/>
              <a:t>Ziele</a:t>
            </a:r>
            <a:r>
              <a:rPr lang="en-US" dirty="0"/>
              <a:t> | </a:t>
            </a:r>
            <a:r>
              <a:rPr lang="en-US" b="0" dirty="0"/>
              <a:t>Billiard-Ai</a:t>
            </a:r>
            <a:r>
              <a:rPr lang="en-US" dirty="0"/>
              <a:t> | </a:t>
            </a:r>
            <a:r>
              <a:rPr lang="en-US" b="0" dirty="0" err="1"/>
              <a:t>resultate</a:t>
            </a:r>
            <a:r>
              <a:rPr lang="en-US" dirty="0"/>
              <a:t> | </a:t>
            </a:r>
            <a:r>
              <a:rPr lang="en-US" b="0" dirty="0"/>
              <a:t>Demo</a:t>
            </a:r>
            <a:r>
              <a:rPr lang="en-US" dirty="0"/>
              <a:t> | </a:t>
            </a:r>
            <a:r>
              <a:rPr lang="en-US" b="1" dirty="0" err="1"/>
              <a:t>fazit</a:t>
            </a:r>
            <a:endParaRPr lang="en-US" b="1" dirty="0"/>
          </a:p>
        </p:txBody>
      </p:sp>
    </p:spTree>
    <p:extLst>
      <p:ext uri="{BB962C8B-B14F-4D97-AF65-F5344CB8AC3E}">
        <p14:creationId xmlns:p14="http://schemas.microsoft.com/office/powerpoint/2010/main" val="193573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EE6A76B-C923-49BD-ABE7-ADE768C6F571}" type="datetime1">
              <a:rPr lang="de-DE" smtClean="0"/>
              <a:t>12.01.2022</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CD334EC-5459-4A98-AF88-01FD6D7BAF68}" type="datetime1">
              <a:rPr lang="de-DE" smtClean="0"/>
              <a:t>12.01.2022</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C5518B76-3D47-40C3-B678-8969E3806FFF}" type="datetime1">
              <a:rPr lang="de-DE" smtClean="0"/>
              <a:t>12.01.2022</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47" r:id="rId8"/>
    <p:sldLayoutId id="2147483743" r:id="rId9"/>
    <p:sldLayoutId id="2147483738" r:id="rId10"/>
    <p:sldLayoutId id="2147483732" r:id="rId11"/>
    <p:sldLayoutId id="2147483733" r:id="rId12"/>
    <p:sldLayoutId id="2147483755" r:id="rId13"/>
    <p:sldLayoutId id="2147483756" r:id="rId14"/>
    <p:sldLayoutId id="2147483734" r:id="rId15"/>
    <p:sldLayoutId id="2147483735" r:id="rId16"/>
    <p:sldLayoutId id="2147483736" r:id="rId17"/>
    <p:sldLayoutId id="2147483737" r:id="rId18"/>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D:\Dev\billiard-ai\doc_source\presentations\bachelor_thesis\vorarbeiten.mp4" TargetMode="External"/><Relationship Id="rId1" Type="http://schemas.microsoft.com/office/2007/relationships/media" Target="file:///D:\Dev\billiard-ai\doc_source\presentations\bachelor_thesis\vorarbeiten.mp4"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direktes%20resultat.mp4" TargetMode="External"/><Relationship Id="rId1" Type="http://schemas.microsoft.com/office/2007/relationships/media" Target="file:///D:\Dev\billiard-ai\doc_source\presentations\bachelor_thesis\indirektes%20resultat.mp4" TargetMode="External"/><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stoss%20&#252;ber%20mehrere%20z&#252;ge.mp4" TargetMode="External"/><Relationship Id="rId1" Type="http://schemas.microsoft.com/office/2007/relationships/media" Target="file:///D:\Dev\billiard-ai\doc_source\presentations\bachelor_thesis\stoss%20&#252;ber%20mehrere%20z&#252;ge.mp4" TargetMode="External"/><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file:///D:\Dev\billiard-ai\doc_source\presentations\bachelor_thesis\infinity_modus_zwei_st&#246;sse_nacheinander_kr&#228;ftiger_pc.mp4" TargetMode="External"/><Relationship Id="rId1" Type="http://schemas.microsoft.com/office/2007/relationships/media" Target="file:///D:\Dev\billiard-ai\doc_source\presentations\bachelor_thesis\infinity_modus_zwei_st&#246;sse_nacheinander_kr&#228;ftiger_pc.mp4" TargetMode="External"/><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Billiard-AI</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de" sz="2400" dirty="0">
                <a:solidFill>
                  <a:schemeClr val="tx1">
                    <a:lumMod val="85000"/>
                    <a:lumOff val="15000"/>
                  </a:schemeClr>
                </a:solidFill>
              </a:rPr>
              <a:t>Lukas seglias &amp; luca ritz</a:t>
            </a:r>
          </a:p>
        </p:txBody>
      </p:sp>
      <p:pic>
        <p:nvPicPr>
          <p:cNvPr id="5" name="Bild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38790"/>
            <a:ext cx="4635315" cy="6180420"/>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D3CCBB9F-D426-4BEE-8A1D-D2F5161FE083}"/>
              </a:ext>
            </a:extLst>
          </p:cNvPr>
          <p:cNvPicPr>
            <a:picLocks noChangeAspect="1"/>
          </p:cNvPicPr>
          <p:nvPr/>
        </p:nvPicPr>
        <p:blipFill rotWithShape="1">
          <a:blip r:embed="rId3">
            <a:extLst>
              <a:ext uri="{28A0092B-C50C-407E-A947-70E740481C1C}">
                <a14:useLocalDpi xmlns:a14="http://schemas.microsoft.com/office/drawing/2010/main" val="0"/>
              </a:ext>
            </a:extLst>
          </a:blip>
          <a:srcRect l="35585" t="46124" r="23621" b="6387"/>
          <a:stretch/>
        </p:blipFill>
        <p:spPr>
          <a:xfrm>
            <a:off x="0" y="338790"/>
            <a:ext cx="4635314" cy="2763127"/>
          </a:xfrm>
          <a:prstGeom prst="rect">
            <a:avLst/>
          </a:prstGeom>
        </p:spPr>
      </p:pic>
      <p:pic>
        <p:nvPicPr>
          <p:cNvPr id="11" name="Bild 4">
            <a:extLst>
              <a:ext uri="{FF2B5EF4-FFF2-40B4-BE49-F238E27FC236}">
                <a16:creationId xmlns:a16="http://schemas.microsoft.com/office/drawing/2014/main" id="{B90264BC-509E-4A7F-B869-014907C00592}"/>
              </a:ext>
            </a:extLst>
          </p:cNvPr>
          <p:cNvPicPr>
            <a:picLocks noChangeAspect="1"/>
          </p:cNvPicPr>
          <p:nvPr/>
        </p:nvPicPr>
        <p:blipFill rotWithShape="1">
          <a:blip r:embed="rId2">
            <a:extLst>
              <a:ext uri="{28A0092B-C50C-407E-A947-70E740481C1C}">
                <a14:useLocalDpi xmlns:a14="http://schemas.microsoft.com/office/drawing/2010/main" val="0"/>
              </a:ext>
            </a:extLst>
          </a:blip>
          <a:srcRect l="11608" t="56668" r="25805" b="13682"/>
          <a:stretch/>
        </p:blipFill>
        <p:spPr>
          <a:xfrm>
            <a:off x="2083" y="3968885"/>
            <a:ext cx="4635313" cy="2927945"/>
          </a:xfrm>
          <a:prstGeom prst="rect">
            <a:avLst/>
          </a:prstGeom>
        </p:spPr>
      </p:pic>
      <p:pic>
        <p:nvPicPr>
          <p:cNvPr id="7" name="Grafik 6">
            <a:extLst>
              <a:ext uri="{FF2B5EF4-FFF2-40B4-BE49-F238E27FC236}">
                <a16:creationId xmlns:a16="http://schemas.microsoft.com/office/drawing/2014/main" id="{E421BF1A-3955-4FD4-A658-A6CACF99611C}"/>
              </a:ext>
            </a:extLst>
          </p:cNvPr>
          <p:cNvPicPr>
            <a:picLocks noChangeAspect="1"/>
          </p:cNvPicPr>
          <p:nvPr/>
        </p:nvPicPr>
        <p:blipFill rotWithShape="1">
          <a:blip r:embed="rId4">
            <a:extLst>
              <a:ext uri="{28A0092B-C50C-407E-A947-70E740481C1C}">
                <a14:useLocalDpi xmlns:a14="http://schemas.microsoft.com/office/drawing/2010/main" val="0"/>
              </a:ext>
            </a:extLst>
          </a:blip>
          <a:srcRect l="32394" t="42128" r="29587"/>
          <a:stretch/>
        </p:blipFill>
        <p:spPr>
          <a:xfrm>
            <a:off x="-2" y="0"/>
            <a:ext cx="4635314" cy="396888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09E8EB45-6DFB-4098-BDAC-C38601A8DD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7" y="0"/>
            <a:ext cx="11388725" cy="6406158"/>
          </a:xfrm>
          <a:prstGeom prst="rect">
            <a:avLst/>
          </a:prstGeom>
        </p:spPr>
      </p:pic>
    </p:spTree>
    <p:extLst>
      <p:ext uri="{BB962C8B-B14F-4D97-AF65-F5344CB8AC3E}">
        <p14:creationId xmlns:p14="http://schemas.microsoft.com/office/powerpoint/2010/main" val="88369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descr="Ein Bild, das Text, drinnen, Elektronik, schließen enthält.&#10;&#10;Automatisch generierte Beschreibung">
            <a:extLst>
              <a:ext uri="{FF2B5EF4-FFF2-40B4-BE49-F238E27FC236}">
                <a16:creationId xmlns:a16="http://schemas.microsoft.com/office/drawing/2014/main" id="{C3622B1A-1A0E-48D5-8734-980539224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7087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0C8960-031C-4C84-9912-9BA19950C0AC}"/>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E386B820-F162-4AB2-82DE-6912C4673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3"/>
          </a:xfrm>
          <a:prstGeom prst="rect">
            <a:avLst/>
          </a:prstGeom>
        </p:spPr>
      </p:pic>
    </p:spTree>
    <p:extLst>
      <p:ext uri="{BB962C8B-B14F-4D97-AF65-F5344CB8AC3E}">
        <p14:creationId xmlns:p14="http://schemas.microsoft.com/office/powerpoint/2010/main" val="23944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2B2C384-7370-45A5-8B60-E22F85417AC2}"/>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Grafik 2">
            <a:extLst>
              <a:ext uri="{FF2B5EF4-FFF2-40B4-BE49-F238E27FC236}">
                <a16:creationId xmlns:a16="http://schemas.microsoft.com/office/drawing/2014/main" id="{F5252DCF-94E9-4F36-899F-5A98B6DB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81" y="0"/>
            <a:ext cx="11380236" cy="6401382"/>
          </a:xfrm>
          <a:prstGeom prst="rect">
            <a:avLst/>
          </a:prstGeom>
        </p:spPr>
      </p:pic>
    </p:spTree>
    <p:extLst>
      <p:ext uri="{BB962C8B-B14F-4D97-AF65-F5344CB8AC3E}">
        <p14:creationId xmlns:p14="http://schemas.microsoft.com/office/powerpoint/2010/main" val="788108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Grafik 4">
            <a:extLst>
              <a:ext uri="{FF2B5EF4-FFF2-40B4-BE49-F238E27FC236}">
                <a16:creationId xmlns:a16="http://schemas.microsoft.com/office/drawing/2014/main" id="{5D11CFA8-0AB3-44A6-A8F0-E94301FC1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81" y="0"/>
            <a:ext cx="11380237" cy="6401383"/>
          </a:xfrm>
          <a:prstGeom prst="rect">
            <a:avLst/>
          </a:prstGeom>
        </p:spPr>
      </p:pic>
    </p:spTree>
    <p:extLst>
      <p:ext uri="{BB962C8B-B14F-4D97-AF65-F5344CB8AC3E}">
        <p14:creationId xmlns:p14="http://schemas.microsoft.com/office/powerpoint/2010/main" val="105894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Grafik 5" descr="Ein Bild, das Text, Messanzeige, Systemsteuerung enthält.&#10;&#10;Automatisch generierte Beschreibung">
            <a:extLst>
              <a:ext uri="{FF2B5EF4-FFF2-40B4-BE49-F238E27FC236}">
                <a16:creationId xmlns:a16="http://schemas.microsoft.com/office/drawing/2014/main" id="{95442C55-705E-4025-B127-F7C12E58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87" y="0"/>
            <a:ext cx="11475226" cy="6634115"/>
          </a:xfrm>
          <a:prstGeom prst="rect">
            <a:avLst/>
          </a:prstGeom>
        </p:spPr>
      </p:pic>
    </p:spTree>
    <p:extLst>
      <p:ext uri="{BB962C8B-B14F-4D97-AF65-F5344CB8AC3E}">
        <p14:creationId xmlns:p14="http://schemas.microsoft.com/office/powerpoint/2010/main" val="141657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A3506CC-8B22-4301-990E-A1B21CCA71ED}"/>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3" name="Grafik 2">
            <a:extLst>
              <a:ext uri="{FF2B5EF4-FFF2-40B4-BE49-F238E27FC236}">
                <a16:creationId xmlns:a16="http://schemas.microsoft.com/office/drawing/2014/main" id="{7DFBBD16-06F5-4FCF-BC4D-78DA8D163AFE}"/>
              </a:ext>
            </a:extLst>
          </p:cNvPr>
          <p:cNvPicPr>
            <a:picLocks noChangeAspect="1"/>
          </p:cNvPicPr>
          <p:nvPr/>
        </p:nvPicPr>
        <p:blipFill>
          <a:blip r:embed="rId2"/>
          <a:stretch>
            <a:fillRect/>
          </a:stretch>
        </p:blipFill>
        <p:spPr>
          <a:xfrm>
            <a:off x="891884" y="830449"/>
            <a:ext cx="10408231" cy="4973216"/>
          </a:xfrm>
          <a:prstGeom prst="rect">
            <a:avLst/>
          </a:prstGeom>
        </p:spPr>
      </p:pic>
    </p:spTree>
    <p:extLst>
      <p:ext uri="{BB962C8B-B14F-4D97-AF65-F5344CB8AC3E}">
        <p14:creationId xmlns:p14="http://schemas.microsoft.com/office/powerpoint/2010/main" val="3588210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0511B5E-50A7-42EB-8A19-3D807399FB6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vorarbeiten">
            <a:hlinkClick r:id="" action="ppaction://media"/>
            <a:extLst>
              <a:ext uri="{FF2B5EF4-FFF2-40B4-BE49-F238E27FC236}">
                <a16:creationId xmlns:a16="http://schemas.microsoft.com/office/drawing/2014/main" id="{6DFAC62B-2503-4208-96C8-DAEE2B32AD0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2449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F30E23-2045-4D5A-9F02-9B13102FE834}"/>
              </a:ext>
            </a:extLst>
          </p:cNvPr>
          <p:cNvSpPr>
            <a:spLocks noGrp="1"/>
          </p:cNvSpPr>
          <p:nvPr>
            <p:ph type="title"/>
          </p:nvPr>
        </p:nvSpPr>
        <p:spPr/>
        <p:txBody>
          <a:bodyPr/>
          <a:lstStyle/>
          <a:p>
            <a:r>
              <a:rPr lang="de-CH" dirty="0"/>
              <a:t>Billiard-AI</a:t>
            </a:r>
          </a:p>
        </p:txBody>
      </p:sp>
      <p:sp>
        <p:nvSpPr>
          <p:cNvPr id="5" name="Textplatzhalter 4">
            <a:extLst>
              <a:ext uri="{FF2B5EF4-FFF2-40B4-BE49-F238E27FC236}">
                <a16:creationId xmlns:a16="http://schemas.microsoft.com/office/drawing/2014/main" id="{EC6DE0A7-4BB9-413B-9A0A-8C0F41E9F619}"/>
              </a:ext>
            </a:extLst>
          </p:cNvPr>
          <p:cNvSpPr>
            <a:spLocks noGrp="1"/>
          </p:cNvSpPr>
          <p:nvPr>
            <p:ph type="body" idx="1"/>
          </p:nvPr>
        </p:nvSpPr>
        <p:spPr/>
        <p:txBody>
          <a:bodyPr/>
          <a:lstStyle/>
          <a:p>
            <a:endParaRPr lang="de-CH"/>
          </a:p>
        </p:txBody>
      </p:sp>
      <p:sp>
        <p:nvSpPr>
          <p:cNvPr id="4" name="Datumsplatzhalter 3">
            <a:extLst>
              <a:ext uri="{FF2B5EF4-FFF2-40B4-BE49-F238E27FC236}">
                <a16:creationId xmlns:a16="http://schemas.microsoft.com/office/drawing/2014/main" id="{28451CD1-DAA3-46F0-82C0-0368BD619C86}"/>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Tree>
    <p:extLst>
      <p:ext uri="{BB962C8B-B14F-4D97-AF65-F5344CB8AC3E}">
        <p14:creationId xmlns:p14="http://schemas.microsoft.com/office/powerpoint/2010/main" val="91764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75FE081-85E5-4F4A-8E46-75D7960B9FD5}"/>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live detektion without points">
            <a:hlinkClick r:id="" action="ppaction://media"/>
            <a:extLst>
              <a:ext uri="{FF2B5EF4-FFF2-40B4-BE49-F238E27FC236}">
                <a16:creationId xmlns:a16="http://schemas.microsoft.com/office/drawing/2014/main" id="{293559FC-2BFF-4065-A96F-35432D2A1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6263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988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C7AEDE-5AA9-419D-BFF3-45D8C71D7A28}"/>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mit_und_ohne_stabilisierung">
            <a:hlinkClick r:id="" action="ppaction://media"/>
            <a:extLst>
              <a:ext uri="{FF2B5EF4-FFF2-40B4-BE49-F238E27FC236}">
                <a16:creationId xmlns:a16="http://schemas.microsoft.com/office/drawing/2014/main" id="{84CD401A-C540-4DAD-BF29-818F396CEE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28" y="-411162"/>
            <a:ext cx="12192000" cy="6858000"/>
          </a:xfrm>
          <a:prstGeom prst="rect">
            <a:avLst/>
          </a:prstGeom>
        </p:spPr>
      </p:pic>
    </p:spTree>
    <p:extLst>
      <p:ext uri="{BB962C8B-B14F-4D97-AF65-F5344CB8AC3E}">
        <p14:creationId xmlns:p14="http://schemas.microsoft.com/office/powerpoint/2010/main" val="214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Bewegungsreduktion</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2875676" y="3298391"/>
            <a:ext cx="2816839" cy="830997"/>
          </a:xfrm>
          <a:prstGeom prst="rect">
            <a:avLst/>
          </a:prstGeom>
          <a:noFill/>
        </p:spPr>
        <p:txBody>
          <a:bodyPr wrap="square" rtlCol="0">
            <a:spAutoFit/>
          </a:bodyPr>
          <a:lstStyle/>
          <a:p>
            <a:pPr algn="ctr"/>
            <a:r>
              <a:rPr lang="de-CH" sz="4800" dirty="0"/>
              <a:t>2.36mm</a:t>
            </a:r>
          </a:p>
        </p:txBody>
      </p:sp>
      <p:sp>
        <p:nvSpPr>
          <p:cNvPr id="7" name="Textfeld 6">
            <a:extLst>
              <a:ext uri="{FF2B5EF4-FFF2-40B4-BE49-F238E27FC236}">
                <a16:creationId xmlns:a16="http://schemas.microsoft.com/office/drawing/2014/main" id="{1158C37D-7A23-4FC9-96C0-A8CA11850DC8}"/>
              </a:ext>
            </a:extLst>
          </p:cNvPr>
          <p:cNvSpPr txBox="1"/>
          <p:nvPr/>
        </p:nvSpPr>
        <p:spPr>
          <a:xfrm>
            <a:off x="3161490" y="4129388"/>
            <a:ext cx="2286000" cy="369332"/>
          </a:xfrm>
          <a:prstGeom prst="rect">
            <a:avLst/>
          </a:prstGeom>
          <a:noFill/>
        </p:spPr>
        <p:txBody>
          <a:bodyPr wrap="square" rtlCol="0">
            <a:spAutoFit/>
          </a:bodyPr>
          <a:lstStyle/>
          <a:p>
            <a:pPr algn="ctr"/>
            <a:r>
              <a:rPr lang="de-CH" dirty="0"/>
              <a:t>Ohne Stabilisierung*</a:t>
            </a:r>
          </a:p>
        </p:txBody>
      </p:sp>
      <p:sp>
        <p:nvSpPr>
          <p:cNvPr id="8" name="Textfeld 7">
            <a:extLst>
              <a:ext uri="{FF2B5EF4-FFF2-40B4-BE49-F238E27FC236}">
                <a16:creationId xmlns:a16="http://schemas.microsoft.com/office/drawing/2014/main" id="{41EFC8F1-C962-4839-811A-526AEE22F023}"/>
              </a:ext>
            </a:extLst>
          </p:cNvPr>
          <p:cNvSpPr txBox="1"/>
          <p:nvPr/>
        </p:nvSpPr>
        <p:spPr>
          <a:xfrm>
            <a:off x="6125057" y="3288107"/>
            <a:ext cx="2937859" cy="830997"/>
          </a:xfrm>
          <a:prstGeom prst="rect">
            <a:avLst/>
          </a:prstGeom>
          <a:noFill/>
        </p:spPr>
        <p:txBody>
          <a:bodyPr wrap="square" rtlCol="0">
            <a:spAutoFit/>
          </a:bodyPr>
          <a:lstStyle/>
          <a:p>
            <a:pPr algn="ctr"/>
            <a:r>
              <a:rPr lang="de-CH" sz="4800" dirty="0"/>
              <a:t>0.13mm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6587147" y="4129388"/>
            <a:ext cx="2013693" cy="369332"/>
          </a:xfrm>
          <a:prstGeom prst="rect">
            <a:avLst/>
          </a:prstGeom>
          <a:noFill/>
        </p:spPr>
        <p:txBody>
          <a:bodyPr wrap="none" rtlCol="0">
            <a:spAutoFit/>
          </a:bodyPr>
          <a:lstStyle/>
          <a:p>
            <a:pPr algn="ctr"/>
            <a:r>
              <a:rPr lang="de-CH" dirty="0"/>
              <a:t>Mit Stabilisierung*</a:t>
            </a:r>
          </a:p>
        </p:txBody>
      </p:sp>
      <p:sp>
        <p:nvSpPr>
          <p:cNvPr id="18" name="Ellipse 17">
            <a:extLst>
              <a:ext uri="{FF2B5EF4-FFF2-40B4-BE49-F238E27FC236}">
                <a16:creationId xmlns:a16="http://schemas.microsoft.com/office/drawing/2014/main" id="{E66F6427-C172-46CA-9764-82291F8BCC2F}"/>
              </a:ext>
            </a:extLst>
          </p:cNvPr>
          <p:cNvSpPr/>
          <p:nvPr/>
        </p:nvSpPr>
        <p:spPr>
          <a:xfrm>
            <a:off x="6185567" y="2380117"/>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2876332" y="2446542"/>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0FB49FF1-4C6B-460C-8898-4499F087DEB3}"/>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Median bei 3108 Samples</a:t>
            </a:r>
            <a:endParaRPr lang="de-CH" dirty="0"/>
          </a:p>
        </p:txBody>
      </p:sp>
    </p:spTree>
    <p:extLst>
      <p:ext uri="{BB962C8B-B14F-4D97-AF65-F5344CB8AC3E}">
        <p14:creationId xmlns:p14="http://schemas.microsoft.com/office/powerpoint/2010/main" val="38436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1533446" y="3230298"/>
            <a:ext cx="1828800" cy="830997"/>
          </a:xfrm>
          <a:prstGeom prst="rect">
            <a:avLst/>
          </a:prstGeom>
          <a:noFill/>
        </p:spPr>
        <p:txBody>
          <a:bodyPr wrap="square" rtlCol="0">
            <a:spAutoFit/>
          </a:bodyPr>
          <a:lstStyle/>
          <a:p>
            <a:pPr algn="ctr"/>
            <a:r>
              <a:rPr lang="de-CH" sz="4800" dirty="0"/>
              <a:t>100%</a:t>
            </a:r>
          </a:p>
        </p:txBody>
      </p:sp>
      <p:sp>
        <p:nvSpPr>
          <p:cNvPr id="7" name="Textfeld 6">
            <a:extLst>
              <a:ext uri="{FF2B5EF4-FFF2-40B4-BE49-F238E27FC236}">
                <a16:creationId xmlns:a16="http://schemas.microsoft.com/office/drawing/2014/main" id="{1158C37D-7A23-4FC9-96C0-A8CA11850DC8}"/>
              </a:ext>
            </a:extLst>
          </p:cNvPr>
          <p:cNvSpPr txBox="1"/>
          <p:nvPr/>
        </p:nvSpPr>
        <p:spPr>
          <a:xfrm>
            <a:off x="1398451" y="4061295"/>
            <a:ext cx="2104305" cy="369332"/>
          </a:xfrm>
          <a:prstGeom prst="rect">
            <a:avLst/>
          </a:prstGeom>
          <a:noFill/>
        </p:spPr>
        <p:txBody>
          <a:bodyPr wrap="square" rtlCol="0">
            <a:spAutoFit/>
          </a:bodyPr>
          <a:lstStyle/>
          <a:p>
            <a:pPr algn="ctr"/>
            <a:r>
              <a:rPr lang="de-CH" dirty="0"/>
              <a:t>Erkannte Kugeln</a:t>
            </a:r>
          </a:p>
        </p:txBody>
      </p:sp>
      <p:sp>
        <p:nvSpPr>
          <p:cNvPr id="8" name="Textfeld 7">
            <a:extLst>
              <a:ext uri="{FF2B5EF4-FFF2-40B4-BE49-F238E27FC236}">
                <a16:creationId xmlns:a16="http://schemas.microsoft.com/office/drawing/2014/main" id="{41EFC8F1-C962-4839-811A-526AEE22F023}"/>
              </a:ext>
            </a:extLst>
          </p:cNvPr>
          <p:cNvSpPr txBox="1"/>
          <p:nvPr/>
        </p:nvSpPr>
        <p:spPr>
          <a:xfrm>
            <a:off x="4286526" y="3220014"/>
            <a:ext cx="2937859" cy="830997"/>
          </a:xfrm>
          <a:prstGeom prst="rect">
            <a:avLst/>
          </a:prstGeom>
          <a:noFill/>
        </p:spPr>
        <p:txBody>
          <a:bodyPr wrap="square" rtlCol="0">
            <a:spAutoFit/>
          </a:bodyPr>
          <a:lstStyle/>
          <a:p>
            <a:pPr algn="ctr"/>
            <a:r>
              <a:rPr lang="de-CH" sz="4800" dirty="0"/>
              <a:t>±2.33mm</a:t>
            </a:r>
          </a:p>
        </p:txBody>
      </p:sp>
      <p:sp>
        <p:nvSpPr>
          <p:cNvPr id="9" name="Textfeld 8">
            <a:extLst>
              <a:ext uri="{FF2B5EF4-FFF2-40B4-BE49-F238E27FC236}">
                <a16:creationId xmlns:a16="http://schemas.microsoft.com/office/drawing/2014/main" id="{70B5ACBF-F9F9-4005-B07D-456A2BA7BAFB}"/>
              </a:ext>
            </a:extLst>
          </p:cNvPr>
          <p:cNvSpPr txBox="1"/>
          <p:nvPr/>
        </p:nvSpPr>
        <p:spPr>
          <a:xfrm>
            <a:off x="4779582" y="4061295"/>
            <a:ext cx="1951753" cy="369332"/>
          </a:xfrm>
          <a:prstGeom prst="rect">
            <a:avLst/>
          </a:prstGeom>
          <a:noFill/>
        </p:spPr>
        <p:txBody>
          <a:bodyPr wrap="none" rtlCol="0">
            <a:spAutoFit/>
          </a:bodyPr>
          <a:lstStyle/>
          <a:p>
            <a:pPr algn="ctr"/>
            <a:r>
              <a:rPr lang="de-CH" dirty="0"/>
              <a:t>Positionsfehler (1)</a:t>
            </a:r>
          </a:p>
        </p:txBody>
      </p:sp>
      <p:sp>
        <p:nvSpPr>
          <p:cNvPr id="13" name="Textfeld 12">
            <a:extLst>
              <a:ext uri="{FF2B5EF4-FFF2-40B4-BE49-F238E27FC236}">
                <a16:creationId xmlns:a16="http://schemas.microsoft.com/office/drawing/2014/main" id="{D1046788-FDBD-4DF9-97FD-FB8700C5A9FB}"/>
              </a:ext>
            </a:extLst>
          </p:cNvPr>
          <p:cNvSpPr txBox="1"/>
          <p:nvPr/>
        </p:nvSpPr>
        <p:spPr>
          <a:xfrm>
            <a:off x="7705530" y="3230298"/>
            <a:ext cx="2816841" cy="830997"/>
          </a:xfrm>
          <a:prstGeom prst="rect">
            <a:avLst/>
          </a:prstGeom>
          <a:noFill/>
        </p:spPr>
        <p:txBody>
          <a:bodyPr wrap="square" rtlCol="0">
            <a:spAutoFit/>
          </a:bodyPr>
          <a:lstStyle/>
          <a:p>
            <a:pPr algn="ctr"/>
            <a:r>
              <a:rPr lang="de-CH" sz="4800" dirty="0"/>
              <a:t>22.8 </a:t>
            </a:r>
            <a:r>
              <a:rPr lang="de-CH" sz="4800" dirty="0" err="1"/>
              <a:t>fps</a:t>
            </a:r>
            <a:endParaRPr lang="de-CH" sz="4800" dirty="0"/>
          </a:p>
        </p:txBody>
      </p:sp>
      <p:sp>
        <p:nvSpPr>
          <p:cNvPr id="14" name="Textfeld 13">
            <a:extLst>
              <a:ext uri="{FF2B5EF4-FFF2-40B4-BE49-F238E27FC236}">
                <a16:creationId xmlns:a16="http://schemas.microsoft.com/office/drawing/2014/main" id="{BA46C2C2-75D6-4789-BEE2-D8DD4F80F617}"/>
              </a:ext>
            </a:extLst>
          </p:cNvPr>
          <p:cNvSpPr txBox="1"/>
          <p:nvPr/>
        </p:nvSpPr>
        <p:spPr>
          <a:xfrm>
            <a:off x="8297734" y="4021113"/>
            <a:ext cx="1632435" cy="369332"/>
          </a:xfrm>
          <a:prstGeom prst="rect">
            <a:avLst/>
          </a:prstGeom>
          <a:noFill/>
        </p:spPr>
        <p:txBody>
          <a:bodyPr wrap="none" rtlCol="0">
            <a:spAutoFit/>
          </a:bodyPr>
          <a:lstStyle/>
          <a:p>
            <a:pPr algn="ctr"/>
            <a:r>
              <a:rPr lang="de-CH" dirty="0"/>
              <a:t>Performanz (2)</a:t>
            </a:r>
          </a:p>
        </p:txBody>
      </p:sp>
      <p:sp>
        <p:nvSpPr>
          <p:cNvPr id="17" name="Ellipse 16">
            <a:extLst>
              <a:ext uri="{FF2B5EF4-FFF2-40B4-BE49-F238E27FC236}">
                <a16:creationId xmlns:a16="http://schemas.microsoft.com/office/drawing/2014/main" id="{BF4404B0-3687-43B0-856F-5EBAAA192860}"/>
              </a:ext>
            </a:extLst>
          </p:cNvPr>
          <p:cNvSpPr/>
          <p:nvPr/>
        </p:nvSpPr>
        <p:spPr>
          <a:xfrm>
            <a:off x="765627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Ellipse 17">
            <a:extLst>
              <a:ext uri="{FF2B5EF4-FFF2-40B4-BE49-F238E27FC236}">
                <a16:creationId xmlns:a16="http://schemas.microsoft.com/office/drawing/2014/main" id="{E66F6427-C172-46CA-9764-82291F8BCC2F}"/>
              </a:ext>
            </a:extLst>
          </p:cNvPr>
          <p:cNvSpPr/>
          <p:nvPr/>
        </p:nvSpPr>
        <p:spPr>
          <a:xfrm>
            <a:off x="4347036" y="2312024"/>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Ellipse 18">
            <a:extLst>
              <a:ext uri="{FF2B5EF4-FFF2-40B4-BE49-F238E27FC236}">
                <a16:creationId xmlns:a16="http://schemas.microsoft.com/office/drawing/2014/main" id="{9B3DF2C6-A8E6-4107-8020-3E464CE5406E}"/>
              </a:ext>
            </a:extLst>
          </p:cNvPr>
          <p:cNvSpPr/>
          <p:nvPr/>
        </p:nvSpPr>
        <p:spPr>
          <a:xfrm>
            <a:off x="1037801" y="2378449"/>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923330"/>
          </a:xfrm>
          <a:prstGeom prst="rect">
            <a:avLst/>
          </a:prstGeom>
          <a:noFill/>
        </p:spPr>
        <p:txBody>
          <a:bodyPr wrap="square" rtlCol="0">
            <a:spAutoFit/>
          </a:bodyPr>
          <a:lstStyle/>
          <a:p>
            <a:r>
              <a:rPr lang="de-CH" sz="1800" b="0" i="0" dirty="0">
                <a:solidFill>
                  <a:srgbClr val="000000"/>
                </a:solidFill>
                <a:effectLst/>
                <a:latin typeface="TeXGyreHeros-Regular"/>
              </a:rPr>
              <a:t>(1) Median bei 835 Samples</a:t>
            </a:r>
          </a:p>
          <a:p>
            <a:r>
              <a:rPr lang="de-CH" sz="1800" b="0" i="0" dirty="0">
                <a:solidFill>
                  <a:srgbClr val="000000"/>
                </a:solidFill>
                <a:effectLst/>
                <a:latin typeface="TeXGyreHeros-Regular"/>
              </a:rPr>
              <a:t>(2) Laptop Intel(R) Core(TM) i7-7700HQ CPU @ 2.80GHz und 16GB RAM</a:t>
            </a:r>
            <a:r>
              <a:rPr lang="de-CH" dirty="0"/>
              <a:t> </a:t>
            </a:r>
            <a:br>
              <a:rPr lang="de-CH" dirty="0"/>
            </a:b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6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P spid="14" grpId="0"/>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0A05576-0F21-42E8-936B-3E798AF80EC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11" name="Inhaltsplatzhalter 5">
            <a:extLst>
              <a:ext uri="{FF2B5EF4-FFF2-40B4-BE49-F238E27FC236}">
                <a16:creationId xmlns:a16="http://schemas.microsoft.com/office/drawing/2014/main" id="{397D312C-6F20-44D7-A0E1-C614D120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536" y="3345127"/>
            <a:ext cx="1950339" cy="1950339"/>
          </a:xfrm>
          <a:prstGeom prst="rect">
            <a:avLst/>
          </a:prstGeom>
        </p:spPr>
      </p:pic>
      <p:pic>
        <p:nvPicPr>
          <p:cNvPr id="12" name="Grafik 11">
            <a:extLst>
              <a:ext uri="{FF2B5EF4-FFF2-40B4-BE49-F238E27FC236}">
                <a16:creationId xmlns:a16="http://schemas.microsoft.com/office/drawing/2014/main" id="{4A0828F3-44A4-4067-9412-84171607E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47" y="3345126"/>
            <a:ext cx="1950339" cy="1950339"/>
          </a:xfrm>
          <a:prstGeom prst="rect">
            <a:avLst/>
          </a:prstGeom>
        </p:spPr>
      </p:pic>
      <p:pic>
        <p:nvPicPr>
          <p:cNvPr id="14" name="Grafik 13">
            <a:extLst>
              <a:ext uri="{FF2B5EF4-FFF2-40B4-BE49-F238E27FC236}">
                <a16:creationId xmlns:a16="http://schemas.microsoft.com/office/drawing/2014/main" id="{E2BEFB73-5768-4C8C-9AFD-F21DFA6D1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60" y="3359123"/>
            <a:ext cx="1950341" cy="1950341"/>
          </a:xfrm>
          <a:prstGeom prst="rect">
            <a:avLst/>
          </a:prstGeom>
        </p:spPr>
      </p:pic>
      <p:pic>
        <p:nvPicPr>
          <p:cNvPr id="15" name="Grafik 14">
            <a:extLst>
              <a:ext uri="{FF2B5EF4-FFF2-40B4-BE49-F238E27FC236}">
                <a16:creationId xmlns:a16="http://schemas.microsoft.com/office/drawing/2014/main" id="{E7CDC4F4-F9C0-4685-A522-B0A9AF0DB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1295" y="3350541"/>
            <a:ext cx="1950341" cy="1950341"/>
          </a:xfrm>
          <a:prstGeom prst="rect">
            <a:avLst/>
          </a:prstGeom>
        </p:spPr>
      </p:pic>
      <p:pic>
        <p:nvPicPr>
          <p:cNvPr id="16" name="Grafik 15">
            <a:extLst>
              <a:ext uri="{FF2B5EF4-FFF2-40B4-BE49-F238E27FC236}">
                <a16:creationId xmlns:a16="http://schemas.microsoft.com/office/drawing/2014/main" id="{609373ED-FBF8-4A1F-8A17-848EFE009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647" y="815425"/>
            <a:ext cx="1950339" cy="1950339"/>
          </a:xfrm>
          <a:prstGeom prst="rect">
            <a:avLst/>
          </a:prstGeom>
        </p:spPr>
      </p:pic>
      <p:pic>
        <p:nvPicPr>
          <p:cNvPr id="17" name="Grafik 16">
            <a:extLst>
              <a:ext uri="{FF2B5EF4-FFF2-40B4-BE49-F238E27FC236}">
                <a16:creationId xmlns:a16="http://schemas.microsoft.com/office/drawing/2014/main" id="{0076CE7F-8718-41F2-805F-897F3FF434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2536" y="815425"/>
            <a:ext cx="1950340" cy="1950340"/>
          </a:xfrm>
          <a:prstGeom prst="rect">
            <a:avLst/>
          </a:prstGeom>
        </p:spPr>
      </p:pic>
      <p:pic>
        <p:nvPicPr>
          <p:cNvPr id="18" name="Grafik 17">
            <a:extLst>
              <a:ext uri="{FF2B5EF4-FFF2-40B4-BE49-F238E27FC236}">
                <a16:creationId xmlns:a16="http://schemas.microsoft.com/office/drawing/2014/main" id="{8A2A7271-DC5C-4393-921E-F61837A2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2760" y="815426"/>
            <a:ext cx="1950340" cy="1950340"/>
          </a:xfrm>
          <a:prstGeom prst="rect">
            <a:avLst/>
          </a:prstGeom>
        </p:spPr>
      </p:pic>
      <p:pic>
        <p:nvPicPr>
          <p:cNvPr id="19" name="Grafik 18">
            <a:extLst>
              <a:ext uri="{FF2B5EF4-FFF2-40B4-BE49-F238E27FC236}">
                <a16:creationId xmlns:a16="http://schemas.microsoft.com/office/drawing/2014/main" id="{FC6FA371-B5EA-4169-9A6C-35323EF25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2984" y="815425"/>
            <a:ext cx="1950341" cy="1950341"/>
          </a:xfrm>
          <a:prstGeom prst="rect">
            <a:avLst/>
          </a:prstGeom>
        </p:spPr>
      </p:pic>
      <p:sp>
        <p:nvSpPr>
          <p:cNvPr id="20" name="Textfeld 19">
            <a:extLst>
              <a:ext uri="{FF2B5EF4-FFF2-40B4-BE49-F238E27FC236}">
                <a16:creationId xmlns:a16="http://schemas.microsoft.com/office/drawing/2014/main" id="{A9A8373B-0824-4869-B5C1-01B20EA2447D}"/>
              </a:ext>
            </a:extLst>
          </p:cNvPr>
          <p:cNvSpPr txBox="1"/>
          <p:nvPr/>
        </p:nvSpPr>
        <p:spPr>
          <a:xfrm>
            <a:off x="8522984" y="2765764"/>
            <a:ext cx="1950341" cy="584775"/>
          </a:xfrm>
          <a:prstGeom prst="rect">
            <a:avLst/>
          </a:prstGeom>
          <a:noFill/>
        </p:spPr>
        <p:txBody>
          <a:bodyPr wrap="square" rtlCol="0">
            <a:spAutoFit/>
          </a:bodyPr>
          <a:lstStyle/>
          <a:p>
            <a:pPr algn="ctr"/>
            <a:r>
              <a:rPr lang="de-CH" sz="3200" dirty="0"/>
              <a:t>BLACK</a:t>
            </a:r>
          </a:p>
        </p:txBody>
      </p:sp>
      <p:sp>
        <p:nvSpPr>
          <p:cNvPr id="21" name="Textfeld 20">
            <a:extLst>
              <a:ext uri="{FF2B5EF4-FFF2-40B4-BE49-F238E27FC236}">
                <a16:creationId xmlns:a16="http://schemas.microsoft.com/office/drawing/2014/main" id="{EBC7A8B8-FA39-4B6F-8164-1A24693B5F36}"/>
              </a:ext>
            </a:extLst>
          </p:cNvPr>
          <p:cNvSpPr txBox="1"/>
          <p:nvPr/>
        </p:nvSpPr>
        <p:spPr>
          <a:xfrm>
            <a:off x="8511294" y="5309464"/>
            <a:ext cx="1950341" cy="584775"/>
          </a:xfrm>
          <a:prstGeom prst="rect">
            <a:avLst/>
          </a:prstGeom>
          <a:noFill/>
        </p:spPr>
        <p:txBody>
          <a:bodyPr wrap="square" rtlCol="0">
            <a:spAutoFit/>
          </a:bodyPr>
          <a:lstStyle/>
          <a:p>
            <a:pPr algn="ctr"/>
            <a:r>
              <a:rPr lang="de-CH" sz="3200" dirty="0"/>
              <a:t>WHITE</a:t>
            </a:r>
          </a:p>
        </p:txBody>
      </p:sp>
      <p:sp>
        <p:nvSpPr>
          <p:cNvPr id="22" name="Textfeld 21">
            <a:extLst>
              <a:ext uri="{FF2B5EF4-FFF2-40B4-BE49-F238E27FC236}">
                <a16:creationId xmlns:a16="http://schemas.microsoft.com/office/drawing/2014/main" id="{A7781F62-3FCA-49FF-A4C4-950779E4AD8A}"/>
              </a:ext>
            </a:extLst>
          </p:cNvPr>
          <p:cNvSpPr txBox="1"/>
          <p:nvPr/>
        </p:nvSpPr>
        <p:spPr>
          <a:xfrm>
            <a:off x="6182760" y="5295466"/>
            <a:ext cx="1950341" cy="584775"/>
          </a:xfrm>
          <a:prstGeom prst="rect">
            <a:avLst/>
          </a:prstGeom>
          <a:noFill/>
        </p:spPr>
        <p:txBody>
          <a:bodyPr wrap="square" rtlCol="0">
            <a:spAutoFit/>
          </a:bodyPr>
          <a:lstStyle/>
          <a:p>
            <a:pPr algn="ctr"/>
            <a:r>
              <a:rPr lang="de-CH" sz="3200" dirty="0"/>
              <a:t>YELLOW</a:t>
            </a:r>
          </a:p>
        </p:txBody>
      </p:sp>
      <p:sp>
        <p:nvSpPr>
          <p:cNvPr id="23" name="Textfeld 22">
            <a:extLst>
              <a:ext uri="{FF2B5EF4-FFF2-40B4-BE49-F238E27FC236}">
                <a16:creationId xmlns:a16="http://schemas.microsoft.com/office/drawing/2014/main" id="{2D04BE92-9FEB-440F-B7A6-09346DAF7B34}"/>
              </a:ext>
            </a:extLst>
          </p:cNvPr>
          <p:cNvSpPr txBox="1"/>
          <p:nvPr/>
        </p:nvSpPr>
        <p:spPr>
          <a:xfrm>
            <a:off x="3836027" y="5295465"/>
            <a:ext cx="1950341" cy="584775"/>
          </a:xfrm>
          <a:prstGeom prst="rect">
            <a:avLst/>
          </a:prstGeom>
          <a:noFill/>
        </p:spPr>
        <p:txBody>
          <a:bodyPr wrap="square" rtlCol="0">
            <a:spAutoFit/>
          </a:bodyPr>
          <a:lstStyle/>
          <a:p>
            <a:pPr algn="ctr"/>
            <a:r>
              <a:rPr lang="de-CH" sz="3200" dirty="0"/>
              <a:t>RED</a:t>
            </a:r>
          </a:p>
        </p:txBody>
      </p:sp>
      <p:sp>
        <p:nvSpPr>
          <p:cNvPr id="24" name="Textfeld 23">
            <a:extLst>
              <a:ext uri="{FF2B5EF4-FFF2-40B4-BE49-F238E27FC236}">
                <a16:creationId xmlns:a16="http://schemas.microsoft.com/office/drawing/2014/main" id="{B93FACB3-FA40-4E5B-80C4-679CA0DB309B}"/>
              </a:ext>
            </a:extLst>
          </p:cNvPr>
          <p:cNvSpPr txBox="1"/>
          <p:nvPr/>
        </p:nvSpPr>
        <p:spPr>
          <a:xfrm>
            <a:off x="1497645" y="5290052"/>
            <a:ext cx="1950341" cy="584775"/>
          </a:xfrm>
          <a:prstGeom prst="rect">
            <a:avLst/>
          </a:prstGeom>
          <a:noFill/>
        </p:spPr>
        <p:txBody>
          <a:bodyPr wrap="square" rtlCol="0">
            <a:spAutoFit/>
          </a:bodyPr>
          <a:lstStyle/>
          <a:p>
            <a:pPr algn="ctr"/>
            <a:r>
              <a:rPr lang="de-CH" sz="3200" dirty="0"/>
              <a:t>PINK</a:t>
            </a:r>
          </a:p>
        </p:txBody>
      </p:sp>
      <p:sp>
        <p:nvSpPr>
          <p:cNvPr id="25" name="Textfeld 24">
            <a:extLst>
              <a:ext uri="{FF2B5EF4-FFF2-40B4-BE49-F238E27FC236}">
                <a16:creationId xmlns:a16="http://schemas.microsoft.com/office/drawing/2014/main" id="{35274D37-6731-458E-828C-FA3141A671B1}"/>
              </a:ext>
            </a:extLst>
          </p:cNvPr>
          <p:cNvSpPr txBox="1"/>
          <p:nvPr/>
        </p:nvSpPr>
        <p:spPr>
          <a:xfrm>
            <a:off x="1497644" y="2774348"/>
            <a:ext cx="1950341" cy="584775"/>
          </a:xfrm>
          <a:prstGeom prst="rect">
            <a:avLst/>
          </a:prstGeom>
          <a:noFill/>
        </p:spPr>
        <p:txBody>
          <a:bodyPr wrap="square" rtlCol="0">
            <a:spAutoFit/>
          </a:bodyPr>
          <a:lstStyle/>
          <a:p>
            <a:pPr algn="ctr"/>
            <a:r>
              <a:rPr lang="de-CH" sz="3200" dirty="0"/>
              <a:t>GREEN</a:t>
            </a:r>
          </a:p>
        </p:txBody>
      </p:sp>
      <p:sp>
        <p:nvSpPr>
          <p:cNvPr id="26" name="Textfeld 25">
            <a:extLst>
              <a:ext uri="{FF2B5EF4-FFF2-40B4-BE49-F238E27FC236}">
                <a16:creationId xmlns:a16="http://schemas.microsoft.com/office/drawing/2014/main" id="{6E8CE7DC-EFA0-42F9-8661-508F020C4658}"/>
              </a:ext>
            </a:extLst>
          </p:cNvPr>
          <p:cNvSpPr txBox="1"/>
          <p:nvPr/>
        </p:nvSpPr>
        <p:spPr>
          <a:xfrm>
            <a:off x="3826179" y="2774348"/>
            <a:ext cx="1950341" cy="584775"/>
          </a:xfrm>
          <a:prstGeom prst="rect">
            <a:avLst/>
          </a:prstGeom>
          <a:noFill/>
        </p:spPr>
        <p:txBody>
          <a:bodyPr wrap="square" rtlCol="0">
            <a:spAutoFit/>
          </a:bodyPr>
          <a:lstStyle/>
          <a:p>
            <a:pPr algn="ctr"/>
            <a:r>
              <a:rPr lang="de-CH" sz="3200" dirty="0"/>
              <a:t>BROWN</a:t>
            </a:r>
          </a:p>
        </p:txBody>
      </p:sp>
      <p:sp>
        <p:nvSpPr>
          <p:cNvPr id="27" name="Textfeld 26">
            <a:extLst>
              <a:ext uri="{FF2B5EF4-FFF2-40B4-BE49-F238E27FC236}">
                <a16:creationId xmlns:a16="http://schemas.microsoft.com/office/drawing/2014/main" id="{65F072C4-125E-45EC-AB87-C8AA514B5191}"/>
              </a:ext>
            </a:extLst>
          </p:cNvPr>
          <p:cNvSpPr txBox="1"/>
          <p:nvPr/>
        </p:nvSpPr>
        <p:spPr>
          <a:xfrm>
            <a:off x="6174581" y="2748358"/>
            <a:ext cx="1950341" cy="584775"/>
          </a:xfrm>
          <a:prstGeom prst="rect">
            <a:avLst/>
          </a:prstGeom>
          <a:noFill/>
        </p:spPr>
        <p:txBody>
          <a:bodyPr wrap="square" rtlCol="0">
            <a:spAutoFit/>
          </a:bodyPr>
          <a:lstStyle/>
          <a:p>
            <a:pPr algn="ctr"/>
            <a:r>
              <a:rPr lang="de-CH" sz="3200" dirty="0"/>
              <a:t>BLUE</a:t>
            </a:r>
          </a:p>
        </p:txBody>
      </p:sp>
    </p:spTree>
    <p:extLst>
      <p:ext uri="{BB962C8B-B14F-4D97-AF65-F5344CB8AC3E}">
        <p14:creationId xmlns:p14="http://schemas.microsoft.com/office/powerpoint/2010/main" val="295780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389872-38A9-4F0F-BC0A-C667AC257347}"/>
              </a:ext>
            </a:extLst>
          </p:cNvPr>
          <p:cNvSpPr>
            <a:spLocks noGrp="1"/>
          </p:cNvSpPr>
          <p:nvPr>
            <p:ph type="title"/>
          </p:nvPr>
        </p:nvSpPr>
        <p:spPr/>
        <p:txBody>
          <a:bodyPr/>
          <a:lstStyle/>
          <a:p>
            <a:r>
              <a:rPr lang="de-DE" dirty="0"/>
              <a:t>Resultate</a:t>
            </a:r>
            <a:endParaRPr lang="de-CH" dirty="0"/>
          </a:p>
        </p:txBody>
      </p:sp>
      <p:sp>
        <p:nvSpPr>
          <p:cNvPr id="4" name="Datumsplatzhalter 3">
            <a:extLst>
              <a:ext uri="{FF2B5EF4-FFF2-40B4-BE49-F238E27FC236}">
                <a16:creationId xmlns:a16="http://schemas.microsoft.com/office/drawing/2014/main" id="{78FF0FFB-B09E-4403-9264-7FC9BDCB025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E99A2642-7946-4AA4-8808-E42C50E8F49F}"/>
              </a:ext>
            </a:extLst>
          </p:cNvPr>
          <p:cNvSpPr txBox="1"/>
          <p:nvPr/>
        </p:nvSpPr>
        <p:spPr>
          <a:xfrm>
            <a:off x="5064587" y="3094117"/>
            <a:ext cx="1828800" cy="830997"/>
          </a:xfrm>
          <a:prstGeom prst="rect">
            <a:avLst/>
          </a:prstGeom>
          <a:noFill/>
        </p:spPr>
        <p:txBody>
          <a:bodyPr wrap="square" rtlCol="0">
            <a:spAutoFit/>
          </a:bodyPr>
          <a:lstStyle/>
          <a:p>
            <a:pPr algn="ctr"/>
            <a:r>
              <a:rPr lang="de-CH" sz="4800" dirty="0"/>
              <a:t>96%</a:t>
            </a:r>
          </a:p>
        </p:txBody>
      </p:sp>
      <p:sp>
        <p:nvSpPr>
          <p:cNvPr id="7" name="Textfeld 6">
            <a:extLst>
              <a:ext uri="{FF2B5EF4-FFF2-40B4-BE49-F238E27FC236}">
                <a16:creationId xmlns:a16="http://schemas.microsoft.com/office/drawing/2014/main" id="{1158C37D-7A23-4FC9-96C0-A8CA11850DC8}"/>
              </a:ext>
            </a:extLst>
          </p:cNvPr>
          <p:cNvSpPr txBox="1"/>
          <p:nvPr/>
        </p:nvSpPr>
        <p:spPr>
          <a:xfrm>
            <a:off x="4929592" y="3925114"/>
            <a:ext cx="2104305" cy="369332"/>
          </a:xfrm>
          <a:prstGeom prst="rect">
            <a:avLst/>
          </a:prstGeom>
          <a:noFill/>
        </p:spPr>
        <p:txBody>
          <a:bodyPr wrap="square" rtlCol="0">
            <a:spAutoFit/>
          </a:bodyPr>
          <a:lstStyle/>
          <a:p>
            <a:pPr algn="ctr"/>
            <a:r>
              <a:rPr lang="de-CH" dirty="0" err="1"/>
              <a:t>Accuracy</a:t>
            </a:r>
            <a:r>
              <a:rPr lang="de-CH" dirty="0"/>
              <a:t> *</a:t>
            </a:r>
          </a:p>
        </p:txBody>
      </p:sp>
      <p:sp>
        <p:nvSpPr>
          <p:cNvPr id="19" name="Ellipse 18">
            <a:extLst>
              <a:ext uri="{FF2B5EF4-FFF2-40B4-BE49-F238E27FC236}">
                <a16:creationId xmlns:a16="http://schemas.microsoft.com/office/drawing/2014/main" id="{9B3DF2C6-A8E6-4107-8020-3E464CE5406E}"/>
              </a:ext>
            </a:extLst>
          </p:cNvPr>
          <p:cNvSpPr/>
          <p:nvPr/>
        </p:nvSpPr>
        <p:spPr>
          <a:xfrm>
            <a:off x="4568942" y="2242268"/>
            <a:ext cx="2816840" cy="281684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feld 4">
            <a:extLst>
              <a:ext uri="{FF2B5EF4-FFF2-40B4-BE49-F238E27FC236}">
                <a16:creationId xmlns:a16="http://schemas.microsoft.com/office/drawing/2014/main" id="{BA4F5E77-A3FA-4E60-9651-7506180C8760}"/>
              </a:ext>
            </a:extLst>
          </p:cNvPr>
          <p:cNvSpPr txBox="1"/>
          <p:nvPr/>
        </p:nvSpPr>
        <p:spPr>
          <a:xfrm>
            <a:off x="1127181" y="5741729"/>
            <a:ext cx="7140103" cy="369332"/>
          </a:xfrm>
          <a:prstGeom prst="rect">
            <a:avLst/>
          </a:prstGeom>
          <a:noFill/>
        </p:spPr>
        <p:txBody>
          <a:bodyPr wrap="square" rtlCol="0">
            <a:spAutoFit/>
          </a:bodyPr>
          <a:lstStyle/>
          <a:p>
            <a:r>
              <a:rPr lang="de-CH" sz="1800" b="0" i="0" dirty="0">
                <a:solidFill>
                  <a:srgbClr val="000000"/>
                </a:solidFill>
                <a:effectLst/>
                <a:latin typeface="TeXGyreHeros-Regular"/>
              </a:rPr>
              <a:t>* Vertrauenswahrscheinlichkeit </a:t>
            </a:r>
            <a:endParaRPr lang="de-CH" dirty="0"/>
          </a:p>
        </p:txBody>
      </p:sp>
      <p:sp>
        <p:nvSpPr>
          <p:cNvPr id="15" name="Rectangle 2">
            <a:extLst>
              <a:ext uri="{FF2B5EF4-FFF2-40B4-BE49-F238E27FC236}">
                <a16:creationId xmlns:a16="http://schemas.microsoft.com/office/drawing/2014/main" id="{CF479A8B-F20D-4B5F-8973-865EE92CB8CD}"/>
              </a:ext>
            </a:extLst>
          </p:cNvPr>
          <p:cNvSpPr>
            <a:spLocks noChangeArrowheads="1"/>
          </p:cNvSpPr>
          <p:nvPr/>
        </p:nvSpPr>
        <p:spPr bwMode="auto">
          <a:xfrm>
            <a:off x="-601511" y="5207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3">
            <a:extLst>
              <a:ext uri="{FF2B5EF4-FFF2-40B4-BE49-F238E27FC236}">
                <a16:creationId xmlns:a16="http://schemas.microsoft.com/office/drawing/2014/main" id="{D8B02321-78E7-4213-A2A5-B7E5CFE5BE9B}"/>
              </a:ext>
            </a:extLst>
          </p:cNvPr>
          <p:cNvSpPr>
            <a:spLocks noChangeArrowheads="1"/>
          </p:cNvSpPr>
          <p:nvPr/>
        </p:nvSpPr>
        <p:spPr bwMode="auto">
          <a:xfrm>
            <a:off x="-475408" y="54004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9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3413AFC-24C1-45A8-8E3D-C9A356D876C3}"/>
              </a:ext>
            </a:extLst>
          </p:cNvPr>
          <p:cNvSpPr>
            <a:spLocks noGrp="1"/>
          </p:cNvSpPr>
          <p:nvPr>
            <p:ph type="title"/>
          </p:nvPr>
        </p:nvSpPr>
        <p:spPr/>
        <p:txBody>
          <a:bodyPr/>
          <a:lstStyle/>
          <a:p>
            <a:r>
              <a:rPr lang="de-CH" dirty="0"/>
              <a:t>Suche nach Stössen</a:t>
            </a:r>
          </a:p>
        </p:txBody>
      </p:sp>
      <p:sp>
        <p:nvSpPr>
          <p:cNvPr id="4" name="Inhaltsplatzhalter 3">
            <a:extLst>
              <a:ext uri="{FF2B5EF4-FFF2-40B4-BE49-F238E27FC236}">
                <a16:creationId xmlns:a16="http://schemas.microsoft.com/office/drawing/2014/main" id="{7C0868C1-9C7C-4FE2-9CDD-C178BEC21218}"/>
              </a:ext>
            </a:extLst>
          </p:cNvPr>
          <p:cNvSpPr>
            <a:spLocks noGrp="1"/>
          </p:cNvSpPr>
          <p:nvPr>
            <p:ph idx="1"/>
          </p:nvPr>
        </p:nvSpPr>
        <p:spPr/>
        <p:txBody>
          <a:bodyPr/>
          <a:lstStyle/>
          <a:p>
            <a:endParaRPr lang="de-CH"/>
          </a:p>
        </p:txBody>
      </p:sp>
      <p:sp>
        <p:nvSpPr>
          <p:cNvPr id="2" name="Datumsplatzhalter 1">
            <a:extLst>
              <a:ext uri="{FF2B5EF4-FFF2-40B4-BE49-F238E27FC236}">
                <a16:creationId xmlns:a16="http://schemas.microsoft.com/office/drawing/2014/main" id="{6670ADFE-1E4C-4050-A3AF-2527188541D7}"/>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graphicFrame>
        <p:nvGraphicFramePr>
          <p:cNvPr id="5" name="Diagramm 4">
            <a:extLst>
              <a:ext uri="{FF2B5EF4-FFF2-40B4-BE49-F238E27FC236}">
                <a16:creationId xmlns:a16="http://schemas.microsoft.com/office/drawing/2014/main" id="{04DC4688-7994-457A-A649-1568C613EC29}"/>
              </a:ext>
            </a:extLst>
          </p:cNvPr>
          <p:cNvGraphicFramePr/>
          <p:nvPr>
            <p:extLst>
              <p:ext uri="{D42A27DB-BD31-4B8C-83A1-F6EECF244321}">
                <p14:modId xmlns:p14="http://schemas.microsoft.com/office/powerpoint/2010/main" val="3972815508"/>
              </p:ext>
            </p:extLst>
          </p:nvPr>
        </p:nvGraphicFramePr>
        <p:xfrm>
          <a:off x="2134119" y="2532897"/>
          <a:ext cx="4164044" cy="277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llipse 8">
            <a:extLst>
              <a:ext uri="{FF2B5EF4-FFF2-40B4-BE49-F238E27FC236}">
                <a16:creationId xmlns:a16="http://schemas.microsoft.com/office/drawing/2014/main" id="{6EA51504-3E34-44D4-833E-5D588AC8C6BA}"/>
              </a:ext>
            </a:extLst>
          </p:cNvPr>
          <p:cNvSpPr/>
          <p:nvPr/>
        </p:nvSpPr>
        <p:spPr>
          <a:xfrm>
            <a:off x="8218426" y="3195456"/>
            <a:ext cx="1317216" cy="131721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Pfeil: nach oben gekrümmt 9">
            <a:extLst>
              <a:ext uri="{FF2B5EF4-FFF2-40B4-BE49-F238E27FC236}">
                <a16:creationId xmlns:a16="http://schemas.microsoft.com/office/drawing/2014/main" id="{3B5692F8-C9AF-41B2-88C1-EBA3A4AB103F}"/>
              </a:ext>
            </a:extLst>
          </p:cNvPr>
          <p:cNvSpPr/>
          <p:nvPr/>
        </p:nvSpPr>
        <p:spPr>
          <a:xfrm>
            <a:off x="7957164" y="3587340"/>
            <a:ext cx="1947257" cy="5951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CH">
              <a:solidFill>
                <a:schemeClr val="tx1"/>
              </a:solidFill>
            </a:endParaRPr>
          </a:p>
        </p:txBody>
      </p:sp>
      <p:sp>
        <p:nvSpPr>
          <p:cNvPr id="12" name="Multiplikationszeichen 11">
            <a:extLst>
              <a:ext uri="{FF2B5EF4-FFF2-40B4-BE49-F238E27FC236}">
                <a16:creationId xmlns:a16="http://schemas.microsoft.com/office/drawing/2014/main" id="{339C6510-51B1-46BC-A22B-FFF0CA5E042E}"/>
              </a:ext>
            </a:extLst>
          </p:cNvPr>
          <p:cNvSpPr/>
          <p:nvPr/>
        </p:nvSpPr>
        <p:spPr>
          <a:xfrm>
            <a:off x="7632141" y="2532897"/>
            <a:ext cx="2597301" cy="2597301"/>
          </a:xfrm>
          <a:prstGeom prst="mathMultiply">
            <a:avLst>
              <a:gd name="adj1" fmla="val 13820"/>
            </a:avLst>
          </a:prstGeom>
          <a:solidFill>
            <a:srgbClr val="FF0000"/>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244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Gerader Verbinder 2">
            <a:extLst>
              <a:ext uri="{FF2B5EF4-FFF2-40B4-BE49-F238E27FC236}">
                <a16:creationId xmlns:a16="http://schemas.microsoft.com/office/drawing/2014/main" id="{F50AE0CD-B5C4-4578-B9BB-E64B42493BB8}"/>
              </a:ext>
            </a:extLst>
          </p:cNvPr>
          <p:cNvCxnSpPr/>
          <p:nvPr/>
        </p:nvCxnSpPr>
        <p:spPr>
          <a:xfrm>
            <a:off x="101601" y="114300"/>
            <a:ext cx="2106578" cy="16179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A5C7BC6D-849C-45BE-8CC9-B03FE3AD6A7D}"/>
              </a:ext>
            </a:extLst>
          </p:cNvPr>
          <p:cNvCxnSpPr>
            <a:cxnSpLocks/>
          </p:cNvCxnSpPr>
          <p:nvPr/>
        </p:nvCxnSpPr>
        <p:spPr>
          <a:xfrm>
            <a:off x="69509" y="124622"/>
            <a:ext cx="4395812" cy="13892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B402537F-8FED-41DC-982B-7D1C44D24460}"/>
              </a:ext>
            </a:extLst>
          </p:cNvPr>
          <p:cNvCxnSpPr>
            <a:cxnSpLocks/>
          </p:cNvCxnSpPr>
          <p:nvPr/>
        </p:nvCxnSpPr>
        <p:spPr>
          <a:xfrm>
            <a:off x="101599" y="114298"/>
            <a:ext cx="2965334" cy="45500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1" name="Gerader Verbinder 30">
            <a:extLst>
              <a:ext uri="{FF2B5EF4-FFF2-40B4-BE49-F238E27FC236}">
                <a16:creationId xmlns:a16="http://schemas.microsoft.com/office/drawing/2014/main" id="{ABC04443-DD4B-46B8-94CD-AFFB901A2D8D}"/>
              </a:ext>
            </a:extLst>
          </p:cNvPr>
          <p:cNvCxnSpPr>
            <a:cxnSpLocks/>
          </p:cNvCxnSpPr>
          <p:nvPr/>
        </p:nvCxnSpPr>
        <p:spPr>
          <a:xfrm>
            <a:off x="101600" y="134268"/>
            <a:ext cx="9033627" cy="1127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B68A5066-8659-4431-A5EE-8FD059854554}"/>
              </a:ext>
            </a:extLst>
          </p:cNvPr>
          <p:cNvCxnSpPr>
            <a:cxnSpLocks/>
          </p:cNvCxnSpPr>
          <p:nvPr/>
        </p:nvCxnSpPr>
        <p:spPr>
          <a:xfrm>
            <a:off x="93578" y="134268"/>
            <a:ext cx="9129963" cy="42129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976D15B6-96B3-416E-AF54-47C1C10F6C90}"/>
              </a:ext>
            </a:extLst>
          </p:cNvPr>
          <p:cNvCxnSpPr>
            <a:cxnSpLocks/>
          </p:cNvCxnSpPr>
          <p:nvPr/>
        </p:nvCxnSpPr>
        <p:spPr>
          <a:xfrm>
            <a:off x="93579" y="134268"/>
            <a:ext cx="6897630" cy="5778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A75FE10F-5794-4C0F-90E8-90441A8DB1F7}"/>
              </a:ext>
            </a:extLst>
          </p:cNvPr>
          <p:cNvCxnSpPr>
            <a:cxnSpLocks/>
          </p:cNvCxnSpPr>
          <p:nvPr/>
        </p:nvCxnSpPr>
        <p:spPr>
          <a:xfrm>
            <a:off x="101601" y="124622"/>
            <a:ext cx="6377704" cy="3041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511B7FD3-5808-491E-B219-AEE51BEF8A74}"/>
              </a:ext>
            </a:extLst>
          </p:cNvPr>
          <p:cNvCxnSpPr>
            <a:cxnSpLocks/>
          </p:cNvCxnSpPr>
          <p:nvPr/>
        </p:nvCxnSpPr>
        <p:spPr>
          <a:xfrm>
            <a:off x="2216201" y="1739890"/>
            <a:ext cx="2689690" cy="19518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8223CB0A-86F8-4069-9827-02C7EA02D729}"/>
              </a:ext>
            </a:extLst>
          </p:cNvPr>
          <p:cNvCxnSpPr>
            <a:cxnSpLocks/>
          </p:cNvCxnSpPr>
          <p:nvPr/>
        </p:nvCxnSpPr>
        <p:spPr>
          <a:xfrm>
            <a:off x="4465062" y="1510967"/>
            <a:ext cx="448851" cy="21896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7E8A3B22-DF54-41E2-B7E4-8E2B5CBAAE67}"/>
              </a:ext>
            </a:extLst>
          </p:cNvPr>
          <p:cNvCxnSpPr>
            <a:cxnSpLocks/>
          </p:cNvCxnSpPr>
          <p:nvPr/>
        </p:nvCxnSpPr>
        <p:spPr>
          <a:xfrm flipH="1">
            <a:off x="4901942" y="1261609"/>
            <a:ext cx="4210405" cy="24390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3277C875-1FB5-4394-9C77-6111E6AFAD51}"/>
              </a:ext>
            </a:extLst>
          </p:cNvPr>
          <p:cNvCxnSpPr>
            <a:cxnSpLocks/>
          </p:cNvCxnSpPr>
          <p:nvPr/>
        </p:nvCxnSpPr>
        <p:spPr>
          <a:xfrm flipH="1" flipV="1">
            <a:off x="4913913" y="3710308"/>
            <a:ext cx="4317648" cy="6560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4889535" y="3203442"/>
            <a:ext cx="1589770" cy="4834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698E4800-5305-40CF-9F63-9E01B15E04DA}"/>
              </a:ext>
            </a:extLst>
          </p:cNvPr>
          <p:cNvCxnSpPr>
            <a:cxnSpLocks/>
          </p:cNvCxnSpPr>
          <p:nvPr/>
        </p:nvCxnSpPr>
        <p:spPr>
          <a:xfrm flipH="1" flipV="1">
            <a:off x="4889535" y="3674524"/>
            <a:ext cx="2073894" cy="2248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F983EF3E-9605-402C-8128-8D454DD0716D}"/>
              </a:ext>
            </a:extLst>
          </p:cNvPr>
          <p:cNvCxnSpPr>
            <a:cxnSpLocks/>
          </p:cNvCxnSpPr>
          <p:nvPr/>
        </p:nvCxnSpPr>
        <p:spPr>
          <a:xfrm flipV="1">
            <a:off x="3099023" y="3674525"/>
            <a:ext cx="1814890" cy="1000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down)">
                                      <p:cBhvr>
                                        <p:cTn id="39" dur="500"/>
                                        <p:tgtEl>
                                          <p:spTgt spid="51"/>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4"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par>
                                <p:cTn id="46" presetID="22" presetClass="entr" presetSubtype="4"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093D4B4-1D13-4949-9A7A-77D9E9BE1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Gerade Verbindung mit Pfeil 6">
            <a:extLst>
              <a:ext uri="{FF2B5EF4-FFF2-40B4-BE49-F238E27FC236}">
                <a16:creationId xmlns:a16="http://schemas.microsoft.com/office/drawing/2014/main" id="{6969C3C8-5503-4CAC-88B7-0B284D514E1C}"/>
              </a:ext>
            </a:extLst>
          </p:cNvPr>
          <p:cNvCxnSpPr>
            <a:cxnSpLocks/>
          </p:cNvCxnSpPr>
          <p:nvPr/>
        </p:nvCxnSpPr>
        <p:spPr>
          <a:xfrm>
            <a:off x="2401455" y="2272145"/>
            <a:ext cx="2687786" cy="123768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453B2833-6CFD-4F77-BE8C-97A48182426B}"/>
              </a:ext>
            </a:extLst>
          </p:cNvPr>
          <p:cNvCxnSpPr>
            <a:cxnSpLocks/>
          </p:cNvCxnSpPr>
          <p:nvPr/>
        </p:nvCxnSpPr>
        <p:spPr>
          <a:xfrm>
            <a:off x="1048329" y="1039090"/>
            <a:ext cx="1140690" cy="99290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F4FAE06-2589-4400-847A-C04F3573BB69}"/>
              </a:ext>
            </a:extLst>
          </p:cNvPr>
          <p:cNvSpPr txBox="1"/>
          <p:nvPr/>
        </p:nvSpPr>
        <p:spPr>
          <a:xfrm>
            <a:off x="1618674" y="1089968"/>
            <a:ext cx="1217822" cy="461665"/>
          </a:xfrm>
          <a:prstGeom prst="rect">
            <a:avLst/>
          </a:prstGeom>
          <a:noFill/>
        </p:spPr>
        <p:txBody>
          <a:bodyPr wrap="square" rtlCol="0">
            <a:spAutoFit/>
          </a:bodyPr>
          <a:lstStyle/>
          <a:p>
            <a:r>
              <a:rPr lang="de-CH" sz="2400" dirty="0">
                <a:solidFill>
                  <a:srgbClr val="FF0000"/>
                </a:solidFill>
              </a:rPr>
              <a:t>30cm</a:t>
            </a:r>
          </a:p>
        </p:txBody>
      </p:sp>
      <p:sp>
        <p:nvSpPr>
          <p:cNvPr id="24" name="Textfeld 23">
            <a:extLst>
              <a:ext uri="{FF2B5EF4-FFF2-40B4-BE49-F238E27FC236}">
                <a16:creationId xmlns:a16="http://schemas.microsoft.com/office/drawing/2014/main" id="{DB2E75C8-4F3D-4D5C-8218-4172E8837005}"/>
              </a:ext>
            </a:extLst>
          </p:cNvPr>
          <p:cNvSpPr txBox="1"/>
          <p:nvPr/>
        </p:nvSpPr>
        <p:spPr>
          <a:xfrm>
            <a:off x="3396674" y="2325831"/>
            <a:ext cx="1217822" cy="461665"/>
          </a:xfrm>
          <a:prstGeom prst="rect">
            <a:avLst/>
          </a:prstGeom>
          <a:noFill/>
        </p:spPr>
        <p:txBody>
          <a:bodyPr wrap="square" rtlCol="0">
            <a:spAutoFit/>
          </a:bodyPr>
          <a:lstStyle/>
          <a:p>
            <a:r>
              <a:rPr lang="de-CH" sz="2400" dirty="0">
                <a:solidFill>
                  <a:srgbClr val="FF0000"/>
                </a:solidFill>
              </a:rPr>
              <a:t>51cm</a:t>
            </a:r>
          </a:p>
        </p:txBody>
      </p:sp>
    </p:spTree>
    <p:extLst>
      <p:ext uri="{BB962C8B-B14F-4D97-AF65-F5344CB8AC3E}">
        <p14:creationId xmlns:p14="http://schemas.microsoft.com/office/powerpoint/2010/main" val="10070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par>
                                <p:cTn id="8" presetID="6" presetClass="entr" presetSubtype="32"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circle(out)">
                                      <p:cBhvr>
                                        <p:cTn id="10" dur="500"/>
                                        <p:tgtEl>
                                          <p:spTgt spid="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fade">
                                      <p:cBhvr>
                                        <p:cTn id="14" dur="500"/>
                                        <p:tgtEl>
                                          <p:spTgt spid="2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P spid="24"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9AF21A-72CF-4AED-808B-E7E523D63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0" name="Gerader Verbinder 9">
            <a:extLst>
              <a:ext uri="{FF2B5EF4-FFF2-40B4-BE49-F238E27FC236}">
                <a16:creationId xmlns:a16="http://schemas.microsoft.com/office/drawing/2014/main" id="{DA582686-02A5-439C-B5FA-0B275DC05419}"/>
              </a:ext>
            </a:extLst>
          </p:cNvPr>
          <p:cNvCxnSpPr>
            <a:cxnSpLocks/>
          </p:cNvCxnSpPr>
          <p:nvPr/>
        </p:nvCxnSpPr>
        <p:spPr>
          <a:xfrm>
            <a:off x="2540000" y="2327564"/>
            <a:ext cx="2493818"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ECAC96B-3028-4441-84C2-70EEF3861CAD}"/>
              </a:ext>
            </a:extLst>
          </p:cNvPr>
          <p:cNvCxnSpPr>
            <a:cxnSpLocks/>
          </p:cNvCxnSpPr>
          <p:nvPr/>
        </p:nvCxnSpPr>
        <p:spPr>
          <a:xfrm>
            <a:off x="2540000" y="2327564"/>
            <a:ext cx="1320800" cy="117301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Bogen 16">
            <a:extLst>
              <a:ext uri="{FF2B5EF4-FFF2-40B4-BE49-F238E27FC236}">
                <a16:creationId xmlns:a16="http://schemas.microsoft.com/office/drawing/2014/main" id="{A3965396-622B-47E1-BC9D-5F2E79E45117}"/>
              </a:ext>
            </a:extLst>
          </p:cNvPr>
          <p:cNvSpPr/>
          <p:nvPr/>
        </p:nvSpPr>
        <p:spPr>
          <a:xfrm rot="4934851">
            <a:off x="3094803" y="2548977"/>
            <a:ext cx="238902" cy="573174"/>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8" name="Textfeld 17">
            <a:extLst>
              <a:ext uri="{FF2B5EF4-FFF2-40B4-BE49-F238E27FC236}">
                <a16:creationId xmlns:a16="http://schemas.microsoft.com/office/drawing/2014/main" id="{5E7D7CBD-C5D5-4210-BDD3-C0F17DC33C52}"/>
              </a:ext>
            </a:extLst>
          </p:cNvPr>
          <p:cNvSpPr txBox="1"/>
          <p:nvPr/>
        </p:nvSpPr>
        <p:spPr>
          <a:xfrm>
            <a:off x="3438188" y="2867893"/>
            <a:ext cx="796785" cy="461665"/>
          </a:xfrm>
          <a:prstGeom prst="rect">
            <a:avLst/>
          </a:prstGeom>
          <a:noFill/>
        </p:spPr>
        <p:txBody>
          <a:bodyPr wrap="square" rtlCol="0">
            <a:spAutoFit/>
          </a:bodyPr>
          <a:lstStyle/>
          <a:p>
            <a:r>
              <a:rPr lang="de-CH" sz="2400" dirty="0">
                <a:solidFill>
                  <a:srgbClr val="FF0000"/>
                </a:solidFill>
              </a:rPr>
              <a:t>15°</a:t>
            </a:r>
          </a:p>
        </p:txBody>
      </p:sp>
      <p:cxnSp>
        <p:nvCxnSpPr>
          <p:cNvPr id="26" name="Gerader Verbinder 25">
            <a:extLst>
              <a:ext uri="{FF2B5EF4-FFF2-40B4-BE49-F238E27FC236}">
                <a16:creationId xmlns:a16="http://schemas.microsoft.com/office/drawing/2014/main" id="{8A09682A-0DE9-4EDE-BDC1-A474201A2914}"/>
              </a:ext>
            </a:extLst>
          </p:cNvPr>
          <p:cNvCxnSpPr>
            <a:cxnSpLocks/>
          </p:cNvCxnSpPr>
          <p:nvPr/>
        </p:nvCxnSpPr>
        <p:spPr>
          <a:xfrm>
            <a:off x="816339" y="842010"/>
            <a:ext cx="1335734" cy="11230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A5884E8-C71F-4FE8-893A-6904BD660868}"/>
              </a:ext>
            </a:extLst>
          </p:cNvPr>
          <p:cNvSpPr txBox="1"/>
          <p:nvPr/>
        </p:nvSpPr>
        <p:spPr>
          <a:xfrm>
            <a:off x="1630116" y="1160085"/>
            <a:ext cx="686363" cy="461665"/>
          </a:xfrm>
          <a:prstGeom prst="rect">
            <a:avLst/>
          </a:prstGeom>
          <a:noFill/>
        </p:spPr>
        <p:txBody>
          <a:bodyPr wrap="square" rtlCol="0">
            <a:spAutoFit/>
          </a:bodyPr>
          <a:lstStyle/>
          <a:p>
            <a:r>
              <a:rPr lang="de-CH" sz="2400" dirty="0">
                <a:solidFill>
                  <a:srgbClr val="FF0000"/>
                </a:solidFill>
              </a:rPr>
              <a:t>0°</a:t>
            </a:r>
          </a:p>
        </p:txBody>
      </p:sp>
    </p:spTree>
    <p:extLst>
      <p:ext uri="{BB962C8B-B14F-4D97-AF65-F5344CB8AC3E}">
        <p14:creationId xmlns:p14="http://schemas.microsoft.com/office/powerpoint/2010/main" val="34283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xEl>
                                              <p:pRg st="0" end="0"/>
                                            </p:txEl>
                                          </p:spTgt>
                                        </p:tgtEl>
                                        <p:attrNameLst>
                                          <p:attrName>style.visibility</p:attrName>
                                        </p:attrNameLst>
                                      </p:cBhvr>
                                      <p:to>
                                        <p:strVal val="visible"/>
                                      </p:to>
                                    </p:set>
                                    <p:animEffect transition="in" filter="fade">
                                      <p:cBhvr>
                                        <p:cTn id="2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build="allAtOnce"/>
      <p:bldP spid="29"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89FAEF49-EBA9-41CA-979A-9397B9534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uppieren 25">
            <a:extLst>
              <a:ext uri="{FF2B5EF4-FFF2-40B4-BE49-F238E27FC236}">
                <a16:creationId xmlns:a16="http://schemas.microsoft.com/office/drawing/2014/main" id="{68C1DAF4-C064-442B-A11A-8BBF4870924B}"/>
              </a:ext>
            </a:extLst>
          </p:cNvPr>
          <p:cNvGrpSpPr/>
          <p:nvPr/>
        </p:nvGrpSpPr>
        <p:grpSpPr>
          <a:xfrm rot="17627365">
            <a:off x="7279474" y="2561742"/>
            <a:ext cx="159443" cy="3928491"/>
            <a:chOff x="8020251" y="2295524"/>
            <a:chExt cx="159443" cy="3928491"/>
          </a:xfrm>
        </p:grpSpPr>
        <p:sp>
          <p:nvSpPr>
            <p:cNvPr id="17" name="Flussdiagramm: Manuelle Verarbeitung 16">
              <a:extLst>
                <a:ext uri="{FF2B5EF4-FFF2-40B4-BE49-F238E27FC236}">
                  <a16:creationId xmlns:a16="http://schemas.microsoft.com/office/drawing/2014/main" id="{92751D20-AFEA-4D0F-9F84-7E049BA45CDD}"/>
                </a:ext>
              </a:extLst>
            </p:cNvPr>
            <p:cNvSpPr/>
            <p:nvPr/>
          </p:nvSpPr>
          <p:spPr>
            <a:xfrm rot="10800000">
              <a:off x="8020251" y="2471026"/>
              <a:ext cx="159443" cy="3752989"/>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Rechteck 24">
              <a:extLst>
                <a:ext uri="{FF2B5EF4-FFF2-40B4-BE49-F238E27FC236}">
                  <a16:creationId xmlns:a16="http://schemas.microsoft.com/office/drawing/2014/main" id="{075BD210-FF74-427B-A884-6791F2D309D3}"/>
                </a:ext>
              </a:extLst>
            </p:cNvPr>
            <p:cNvSpPr/>
            <p:nvPr/>
          </p:nvSpPr>
          <p:spPr>
            <a:xfrm>
              <a:off x="8054339" y="2341244"/>
              <a:ext cx="93345" cy="129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hteck 27">
              <a:extLst>
                <a:ext uri="{FF2B5EF4-FFF2-40B4-BE49-F238E27FC236}">
                  <a16:creationId xmlns:a16="http://schemas.microsoft.com/office/drawing/2014/main" id="{F28D4EB1-6F08-4249-B09C-6766D2C7DC44}"/>
                </a:ext>
              </a:extLst>
            </p:cNvPr>
            <p:cNvSpPr/>
            <p:nvPr/>
          </p:nvSpPr>
          <p:spPr>
            <a:xfrm>
              <a:off x="8054339" y="2295524"/>
              <a:ext cx="9334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7" name="Textfeld 26">
            <a:extLst>
              <a:ext uri="{FF2B5EF4-FFF2-40B4-BE49-F238E27FC236}">
                <a16:creationId xmlns:a16="http://schemas.microsoft.com/office/drawing/2014/main" id="{CDAECB3D-127E-42E9-A1D9-505559AB566F}"/>
              </a:ext>
            </a:extLst>
          </p:cNvPr>
          <p:cNvSpPr txBox="1"/>
          <p:nvPr/>
        </p:nvSpPr>
        <p:spPr>
          <a:xfrm>
            <a:off x="8922417" y="1466734"/>
            <a:ext cx="1749215" cy="461665"/>
          </a:xfrm>
          <a:prstGeom prst="rect">
            <a:avLst/>
          </a:prstGeom>
          <a:noFill/>
        </p:spPr>
        <p:txBody>
          <a:bodyPr wrap="square" rtlCol="0">
            <a:spAutoFit/>
          </a:bodyPr>
          <a:lstStyle/>
          <a:p>
            <a:pPr algn="ctr"/>
            <a:r>
              <a:rPr lang="de-CH" sz="2400" dirty="0">
                <a:solidFill>
                  <a:schemeClr val="bg1"/>
                </a:solidFill>
              </a:rPr>
              <a:t>Stärke</a:t>
            </a:r>
          </a:p>
        </p:txBody>
      </p:sp>
      <p:sp>
        <p:nvSpPr>
          <p:cNvPr id="29" name="Rechteck 28">
            <a:extLst>
              <a:ext uri="{FF2B5EF4-FFF2-40B4-BE49-F238E27FC236}">
                <a16:creationId xmlns:a16="http://schemas.microsoft.com/office/drawing/2014/main" id="{C3962391-21AD-46E3-9DC9-FDE608E9015A}"/>
              </a:ext>
            </a:extLst>
          </p:cNvPr>
          <p:cNvSpPr/>
          <p:nvPr/>
        </p:nvSpPr>
        <p:spPr>
          <a:xfrm>
            <a:off x="9463389" y="1940744"/>
            <a:ext cx="667273" cy="2976512"/>
          </a:xfrm>
          <a:prstGeom prst="rect">
            <a:avLst/>
          </a:prstGeom>
          <a:gradFill flip="none" rotWithShape="1">
            <a:gsLst>
              <a:gs pos="0">
                <a:srgbClr val="C00000"/>
              </a:gs>
              <a:gs pos="100000">
                <a:srgbClr val="00B05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060" name="Gruppieren 2059">
            <a:extLst>
              <a:ext uri="{FF2B5EF4-FFF2-40B4-BE49-F238E27FC236}">
                <a16:creationId xmlns:a16="http://schemas.microsoft.com/office/drawing/2014/main" id="{A734B141-4A72-424B-88B9-47278A098EC8}"/>
              </a:ext>
            </a:extLst>
          </p:cNvPr>
          <p:cNvGrpSpPr/>
          <p:nvPr/>
        </p:nvGrpSpPr>
        <p:grpSpPr>
          <a:xfrm>
            <a:off x="9463389" y="4393198"/>
            <a:ext cx="1052033" cy="1"/>
            <a:chOff x="9463389" y="4393198"/>
            <a:chExt cx="1052033" cy="1"/>
          </a:xfrm>
        </p:grpSpPr>
        <p:cxnSp>
          <p:nvCxnSpPr>
            <p:cNvPr id="31" name="Gerader Verbinder 30">
              <a:extLst>
                <a:ext uri="{FF2B5EF4-FFF2-40B4-BE49-F238E27FC236}">
                  <a16:creationId xmlns:a16="http://schemas.microsoft.com/office/drawing/2014/main" id="{AFEB3455-8EE3-49C8-A444-9AF3CDB4823B}"/>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3" name="Gerade Verbindung mit Pfeil 2052">
              <a:extLst>
                <a:ext uri="{FF2B5EF4-FFF2-40B4-BE49-F238E27FC236}">
                  <a16:creationId xmlns:a16="http://schemas.microsoft.com/office/drawing/2014/main" id="{7495E6D6-FB66-4937-9DDB-FB4AE261C4EE}"/>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91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5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060"/>
                                        </p:tgtEl>
                                        <p:attrNameLst>
                                          <p:attrName>style.visibility</p:attrName>
                                        </p:attrNameLst>
                                      </p:cBhvr>
                                      <p:to>
                                        <p:strVal val="visible"/>
                                      </p:to>
                                    </p:set>
                                    <p:animEffect transition="in" filter="wipe(up)">
                                      <p:cBhvr>
                                        <p:cTn id="10" dur="250"/>
                                        <p:tgtEl>
                                          <p:spTgt spid="2060"/>
                                        </p:tgtEl>
                                      </p:cBhvr>
                                    </p:animEffect>
                                  </p:childTnLst>
                                </p:cTn>
                              </p:par>
                              <p:par>
                                <p:cTn id="11" presetID="1" presetClass="entr" presetSubtype="0" fill="hold" grpId="1" nodeType="withEffect">
                                  <p:stCondLst>
                                    <p:cond delay="0"/>
                                  </p:stCondLst>
                                  <p:childTnLst>
                                    <p:set>
                                      <p:cBhvr>
                                        <p:cTn id="12" dur="1" fill="hold">
                                          <p:stCondLst>
                                            <p:cond delay="249"/>
                                          </p:stCondLst>
                                        </p:cTn>
                                        <p:tgtEl>
                                          <p:spTgt spid="27"/>
                                        </p:tgtEl>
                                        <p:attrNameLst>
                                          <p:attrName>style.visibility</p:attrName>
                                        </p:attrNameLst>
                                      </p:cBhvr>
                                      <p:to>
                                        <p:strVal val="visible"/>
                                      </p:to>
                                    </p:set>
                                  </p:childTnLst>
                                </p:cTn>
                              </p:par>
                              <p:par>
                                <p:cTn id="13" presetID="22" presetClass="entr" presetSubtype="1"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par>
                          <p:cTn id="16" fill="hold">
                            <p:stCondLst>
                              <p:cond delay="250"/>
                            </p:stCondLst>
                            <p:childTnLst>
                              <p:par>
                                <p:cTn id="17" presetID="42" presetClass="path" presetSubtype="0" accel="50000" decel="50000" fill="hold" nodeType="afterEffect">
                                  <p:stCondLst>
                                    <p:cond delay="0"/>
                                  </p:stCondLst>
                                  <p:childTnLst>
                                    <p:animMotion origin="layout" path="M -8.33333E-7 7.40741E-7 L -8.33333E-7 -0.30463 " pathEditMode="relative" rAng="0" ptsTypes="AA">
                                      <p:cBhvr>
                                        <p:cTn id="18" dur="1000" fill="hold"/>
                                        <p:tgtEl>
                                          <p:spTgt spid="2060"/>
                                        </p:tgtEl>
                                        <p:attrNameLst>
                                          <p:attrName>ppt_x</p:attrName>
                                          <p:attrName>ppt_y</p:attrName>
                                        </p:attrNameLst>
                                      </p:cBhvr>
                                      <p:rCtr x="0" y="-15231"/>
                                    </p:animMotion>
                                  </p:childTnLst>
                                </p:cTn>
                              </p:par>
                            </p:childTnLst>
                          </p:cTn>
                        </p:par>
                        <p:par>
                          <p:cTn id="19" fill="hold">
                            <p:stCondLst>
                              <p:cond delay="1250"/>
                            </p:stCondLst>
                            <p:childTnLst>
                              <p:par>
                                <p:cTn id="20" presetID="42" presetClass="path" presetSubtype="0" accel="50000" decel="50000" fill="hold" nodeType="afterEffect">
                                  <p:stCondLst>
                                    <p:cond delay="0"/>
                                  </p:stCondLst>
                                  <p:childTnLst>
                                    <p:animMotion origin="layout" path="M -8.33333E-7 -0.30463 L -8.33333E-7 -0.05463 " pathEditMode="relative" rAng="0" ptsTypes="AA">
                                      <p:cBhvr>
                                        <p:cTn id="21" dur="1000" fill="hold"/>
                                        <p:tgtEl>
                                          <p:spTgt spid="2060"/>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P spid="2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6260865" y="2958864"/>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687451" y="3482222"/>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feld 28">
            <a:extLst>
              <a:ext uri="{FF2B5EF4-FFF2-40B4-BE49-F238E27FC236}">
                <a16:creationId xmlns:a16="http://schemas.microsoft.com/office/drawing/2014/main" id="{854F3A56-05F4-4E06-9DDF-9AE018D3EA38}"/>
              </a:ext>
            </a:extLst>
          </p:cNvPr>
          <p:cNvSpPr txBox="1"/>
          <p:nvPr/>
        </p:nvSpPr>
        <p:spPr>
          <a:xfrm>
            <a:off x="4539082" y="1269999"/>
            <a:ext cx="3211715" cy="3770263"/>
          </a:xfrm>
          <a:prstGeom prst="rect">
            <a:avLst/>
          </a:prstGeom>
          <a:noFill/>
        </p:spPr>
        <p:txBody>
          <a:bodyPr wrap="square" rtlCol="0">
            <a:spAutoFit/>
          </a:bodyPr>
          <a:lstStyle/>
          <a:p>
            <a:pPr algn="ctr"/>
            <a:r>
              <a:rPr lang="de-CH" sz="239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3411166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A8AAE19-B2F7-464E-A564-0276EF72B6F1}"/>
              </a:ext>
            </a:extLst>
          </p:cNvPr>
          <p:cNvSpPr txBox="1"/>
          <p:nvPr/>
        </p:nvSpPr>
        <p:spPr>
          <a:xfrm>
            <a:off x="6424557" y="240403"/>
            <a:ext cx="1293778" cy="400110"/>
          </a:xfrm>
          <a:prstGeom prst="rect">
            <a:avLst/>
          </a:prstGeom>
          <a:noFill/>
        </p:spPr>
        <p:txBody>
          <a:bodyPr wrap="square" rtlCol="0">
            <a:spAutoFit/>
          </a:bodyPr>
          <a:lstStyle/>
          <a:p>
            <a:r>
              <a:rPr lang="de-CH" sz="2000" dirty="0">
                <a:solidFill>
                  <a:schemeClr val="bg1"/>
                </a:solidFill>
              </a:rPr>
              <a:t>10mm/s</a:t>
            </a:r>
          </a:p>
        </p:txBody>
      </p:sp>
      <p:sp>
        <p:nvSpPr>
          <p:cNvPr id="28" name="Textfeld 27">
            <a:extLst>
              <a:ext uri="{FF2B5EF4-FFF2-40B4-BE49-F238E27FC236}">
                <a16:creationId xmlns:a16="http://schemas.microsoft.com/office/drawing/2014/main" id="{2ECBE83E-B46A-492C-A2D6-7B524A4BB20D}"/>
              </a:ext>
            </a:extLst>
          </p:cNvPr>
          <p:cNvSpPr txBox="1"/>
          <p:nvPr/>
        </p:nvSpPr>
        <p:spPr>
          <a:xfrm>
            <a:off x="6210300" y="1593078"/>
            <a:ext cx="1293778" cy="400110"/>
          </a:xfrm>
          <a:prstGeom prst="rect">
            <a:avLst/>
          </a:prstGeom>
          <a:noFill/>
        </p:spPr>
        <p:txBody>
          <a:bodyPr wrap="square" rtlCol="0">
            <a:spAutoFit/>
          </a:bodyPr>
          <a:lstStyle/>
          <a:p>
            <a:r>
              <a:rPr lang="de-CH" sz="2000" dirty="0">
                <a:solidFill>
                  <a:schemeClr val="bg1"/>
                </a:solidFill>
              </a:rPr>
              <a:t>30mm/s</a:t>
            </a:r>
          </a:p>
        </p:txBody>
      </p:sp>
      <p:sp>
        <p:nvSpPr>
          <p:cNvPr id="29" name="Textfeld 28">
            <a:extLst>
              <a:ext uri="{FF2B5EF4-FFF2-40B4-BE49-F238E27FC236}">
                <a16:creationId xmlns:a16="http://schemas.microsoft.com/office/drawing/2014/main" id="{9DCB2927-6421-43A6-BB3B-39C3AEEBCF94}"/>
              </a:ext>
            </a:extLst>
          </p:cNvPr>
          <p:cNvSpPr txBox="1"/>
          <p:nvPr/>
        </p:nvSpPr>
        <p:spPr>
          <a:xfrm>
            <a:off x="6096000" y="2181842"/>
            <a:ext cx="1293778" cy="400110"/>
          </a:xfrm>
          <a:prstGeom prst="rect">
            <a:avLst/>
          </a:prstGeom>
          <a:noFill/>
        </p:spPr>
        <p:txBody>
          <a:bodyPr wrap="square" rtlCol="0">
            <a:spAutoFit/>
          </a:bodyPr>
          <a:lstStyle/>
          <a:p>
            <a:r>
              <a:rPr lang="de-CH" sz="2000" dirty="0">
                <a:solidFill>
                  <a:schemeClr val="bg1"/>
                </a:solidFill>
              </a:rPr>
              <a:t>50mm/s</a:t>
            </a:r>
          </a:p>
        </p:txBody>
      </p:sp>
      <p:sp>
        <p:nvSpPr>
          <p:cNvPr id="30" name="Textfeld 29">
            <a:extLst>
              <a:ext uri="{FF2B5EF4-FFF2-40B4-BE49-F238E27FC236}">
                <a16:creationId xmlns:a16="http://schemas.microsoft.com/office/drawing/2014/main" id="{F51D9FCC-66C4-4CC2-BE07-97D17D4D02E0}"/>
              </a:ext>
            </a:extLst>
          </p:cNvPr>
          <p:cNvSpPr txBox="1"/>
          <p:nvPr/>
        </p:nvSpPr>
        <p:spPr>
          <a:xfrm>
            <a:off x="5338387" y="3532707"/>
            <a:ext cx="1293778" cy="400110"/>
          </a:xfrm>
          <a:prstGeom prst="rect">
            <a:avLst/>
          </a:prstGeom>
          <a:noFill/>
        </p:spPr>
        <p:txBody>
          <a:bodyPr wrap="square" rtlCol="0">
            <a:spAutoFit/>
          </a:bodyPr>
          <a:lstStyle/>
          <a:p>
            <a:r>
              <a:rPr lang="de-CH" sz="2000" dirty="0">
                <a:solidFill>
                  <a:schemeClr val="bg1"/>
                </a:solidFill>
              </a:rPr>
              <a:t>80mm/s</a:t>
            </a:r>
          </a:p>
        </p:txBody>
      </p:sp>
      <p:cxnSp>
        <p:nvCxnSpPr>
          <p:cNvPr id="31" name="Gerader Verbinder 30">
            <a:extLst>
              <a:ext uri="{FF2B5EF4-FFF2-40B4-BE49-F238E27FC236}">
                <a16:creationId xmlns:a16="http://schemas.microsoft.com/office/drawing/2014/main" id="{B9F6A297-6098-42D3-BDAA-DD6777CA32F5}"/>
              </a:ext>
            </a:extLst>
          </p:cNvPr>
          <p:cNvCxnSpPr>
            <a:cxnSpLocks/>
          </p:cNvCxnSpPr>
          <p:nvPr/>
        </p:nvCxnSpPr>
        <p:spPr>
          <a:xfrm flipH="1">
            <a:off x="5908226" y="503286"/>
            <a:ext cx="182622" cy="13094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21215AAC-D65F-427C-ACF2-64F435509E80}"/>
              </a:ext>
            </a:extLst>
          </p:cNvPr>
          <p:cNvCxnSpPr>
            <a:cxnSpLocks/>
          </p:cNvCxnSpPr>
          <p:nvPr/>
        </p:nvCxnSpPr>
        <p:spPr>
          <a:xfrm flipH="1">
            <a:off x="5116137" y="2451802"/>
            <a:ext cx="728866" cy="10546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22" presetClass="entr" presetSubtype="1"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96758D8-175E-49D2-9434-C46C44D2BA12}"/>
              </a:ext>
            </a:extLst>
          </p:cNvPr>
          <p:cNvSpPr txBox="1"/>
          <p:nvPr/>
        </p:nvSpPr>
        <p:spPr>
          <a:xfrm>
            <a:off x="5342773" y="3506406"/>
            <a:ext cx="1136532" cy="369332"/>
          </a:xfrm>
          <a:prstGeom prst="rect">
            <a:avLst/>
          </a:prstGeom>
          <a:noFill/>
        </p:spPr>
        <p:txBody>
          <a:bodyPr wrap="square" rtlCol="0">
            <a:spAutoFit/>
          </a:bodyPr>
          <a:lstStyle/>
          <a:p>
            <a:r>
              <a:rPr lang="de-CH" dirty="0">
                <a:solidFill>
                  <a:schemeClr val="bg1"/>
                </a:solidFill>
              </a:rPr>
              <a:t>Anstoss</a:t>
            </a:r>
          </a:p>
        </p:txBody>
      </p:sp>
      <p:sp>
        <p:nvSpPr>
          <p:cNvPr id="47" name="Textfeld 46">
            <a:extLst>
              <a:ext uri="{FF2B5EF4-FFF2-40B4-BE49-F238E27FC236}">
                <a16:creationId xmlns:a16="http://schemas.microsoft.com/office/drawing/2014/main" id="{035307DF-6ECE-4767-9EC4-841905CA47C5}"/>
              </a:ext>
            </a:extLst>
          </p:cNvPr>
          <p:cNvSpPr txBox="1"/>
          <p:nvPr/>
        </p:nvSpPr>
        <p:spPr>
          <a:xfrm>
            <a:off x="6267705" y="2100815"/>
            <a:ext cx="1392935" cy="369332"/>
          </a:xfrm>
          <a:prstGeom prst="rect">
            <a:avLst/>
          </a:prstGeom>
          <a:noFill/>
        </p:spPr>
        <p:txBody>
          <a:bodyPr wrap="square" rtlCol="0">
            <a:spAutoFit/>
          </a:bodyPr>
          <a:lstStyle/>
          <a:p>
            <a:r>
              <a:rPr lang="de-CH" dirty="0">
                <a:solidFill>
                  <a:schemeClr val="bg1"/>
                </a:solidFill>
              </a:rPr>
              <a:t>Kollision</a:t>
            </a:r>
          </a:p>
        </p:txBody>
      </p:sp>
      <p:sp>
        <p:nvSpPr>
          <p:cNvPr id="49" name="Textfeld 48">
            <a:extLst>
              <a:ext uri="{FF2B5EF4-FFF2-40B4-BE49-F238E27FC236}">
                <a16:creationId xmlns:a16="http://schemas.microsoft.com/office/drawing/2014/main" id="{D957D0AF-DE31-41EB-BEF1-5F56F8322E8C}"/>
              </a:ext>
            </a:extLst>
          </p:cNvPr>
          <p:cNvSpPr txBox="1"/>
          <p:nvPr/>
        </p:nvSpPr>
        <p:spPr>
          <a:xfrm>
            <a:off x="6364662" y="277383"/>
            <a:ext cx="1136532" cy="369332"/>
          </a:xfrm>
          <a:prstGeom prst="rect">
            <a:avLst/>
          </a:prstGeom>
          <a:noFill/>
        </p:spPr>
        <p:txBody>
          <a:bodyPr wrap="square" rtlCol="0">
            <a:spAutoFit/>
          </a:bodyPr>
          <a:lstStyle/>
          <a:p>
            <a:r>
              <a:rPr lang="de-CH" dirty="0">
                <a:solidFill>
                  <a:schemeClr val="bg1"/>
                </a:solidFill>
              </a:rPr>
              <a:t>Einlochen</a:t>
            </a:r>
          </a:p>
        </p:txBody>
      </p:sp>
      <p:sp>
        <p:nvSpPr>
          <p:cNvPr id="50" name="Textfeld 49">
            <a:extLst>
              <a:ext uri="{FF2B5EF4-FFF2-40B4-BE49-F238E27FC236}">
                <a16:creationId xmlns:a16="http://schemas.microsoft.com/office/drawing/2014/main" id="{7A43047D-90D7-4FCD-B0C0-50B8BF6AFD1D}"/>
              </a:ext>
            </a:extLst>
          </p:cNvPr>
          <p:cNvSpPr txBox="1"/>
          <p:nvPr/>
        </p:nvSpPr>
        <p:spPr>
          <a:xfrm>
            <a:off x="5721811" y="2904202"/>
            <a:ext cx="1136532" cy="369332"/>
          </a:xfrm>
          <a:prstGeom prst="rect">
            <a:avLst/>
          </a:prstGeom>
          <a:noFill/>
        </p:spPr>
        <p:txBody>
          <a:bodyPr wrap="square" rtlCol="0">
            <a:spAutoFit/>
          </a:bodyPr>
          <a:lstStyle/>
          <a:p>
            <a:r>
              <a:rPr lang="de-CH" dirty="0">
                <a:solidFill>
                  <a:schemeClr val="bg1"/>
                </a:solidFill>
              </a:rPr>
              <a:t>Rollt</a:t>
            </a:r>
          </a:p>
        </p:txBody>
      </p: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52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5E-6 -3.7037E-7 L 0.03672 -0.10417 " pathEditMode="relative" rAng="0" ptsTypes="AA">
                                      <p:cBhvr>
                                        <p:cTn id="19" dur="2000" fill="hold"/>
                                        <p:tgtEl>
                                          <p:spTgt spid="26"/>
                                        </p:tgtEl>
                                        <p:attrNameLst>
                                          <p:attrName>ppt_x</p:attrName>
                                          <p:attrName>ppt_y</p:attrName>
                                        </p:attrNameLst>
                                      </p:cBhvr>
                                      <p:rCtr x="1836" y="-5208"/>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0.03672 -0.10417 L 0.06914 -0.18171 " pathEditMode="relative" rAng="0" ptsTypes="AA">
                                      <p:cBhvr>
                                        <p:cTn id="28" dur="2000" fill="hold"/>
                                        <p:tgtEl>
                                          <p:spTgt spid="26"/>
                                        </p:tgtEl>
                                        <p:attrNameLst>
                                          <p:attrName>ppt_x</p:attrName>
                                          <p:attrName>ppt_y</p:attrName>
                                        </p:attrNameLst>
                                      </p:cBhvr>
                                      <p:rCtr x="1641" y="-3889"/>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56" presetClass="path" presetSubtype="0" accel="50000" decel="50000" fill="hold" grpId="0" nodeType="clickEffect">
                                  <p:stCondLst>
                                    <p:cond delay="0"/>
                                  </p:stCondLst>
                                  <p:childTnLst>
                                    <p:animMotion origin="layout" path="M 3.95833E-6 1.11111E-6 L 0.01497 -0.26181 " pathEditMode="relative" rAng="0" ptsTypes="AA">
                                      <p:cBhvr>
                                        <p:cTn id="37" dur="1500" fill="hold"/>
                                        <p:tgtEl>
                                          <p:spTgt spid="22"/>
                                        </p:tgtEl>
                                        <p:attrNameLst>
                                          <p:attrName>ppt_x</p:attrName>
                                          <p:attrName>ppt_y</p:attrName>
                                        </p:attrNameLst>
                                      </p:cBhvr>
                                      <p:rCtr x="742" y="-13102"/>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36" grpId="0"/>
      <p:bldP spid="47" grpId="0"/>
      <p:bldP spid="49" grpId="0"/>
      <p:bldP spid="50" grpId="0"/>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5009684" y="3689985"/>
            <a:ext cx="436880" cy="436880"/>
          </a:xfrm>
          <a:prstGeom prst="ellipse">
            <a:avLst/>
          </a:prstGeom>
          <a:solidFill>
            <a:srgbClr val="00B05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5009684" y="2594607"/>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5009684" y="4241166"/>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Ellipse 21">
            <a:extLst>
              <a:ext uri="{FF2B5EF4-FFF2-40B4-BE49-F238E27FC236}">
                <a16:creationId xmlns:a16="http://schemas.microsoft.com/office/drawing/2014/main" id="{BADBAEE6-3A46-49BC-8F28-49FC222D767A}"/>
              </a:ext>
            </a:extLst>
          </p:cNvPr>
          <p:cNvSpPr/>
          <p:nvPr/>
        </p:nvSpPr>
        <p:spPr>
          <a:xfrm>
            <a:off x="5009684" y="4779962"/>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5009684" y="3138804"/>
            <a:ext cx="436880" cy="436880"/>
          </a:xfrm>
          <a:prstGeom prst="ellipse">
            <a:avLst/>
          </a:prstGeom>
          <a:solidFill>
            <a:schemeClr val="accent3">
              <a:lumMod val="75000"/>
            </a:schemeClr>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5009684" y="1501139"/>
            <a:ext cx="436880" cy="436880"/>
          </a:xfrm>
          <a:prstGeom prst="ellipse">
            <a:avLst/>
          </a:prstGeom>
          <a:solidFill>
            <a:schemeClr val="tx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5009684" y="2047554"/>
            <a:ext cx="436880" cy="436880"/>
          </a:xfrm>
          <a:prstGeom prst="ellipse">
            <a:avLst/>
          </a:prstGeom>
          <a:solidFill>
            <a:srgbClr val="FF7C8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8613944" y="3138804"/>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 name="Textfeld 1">
            <a:extLst>
              <a:ext uri="{FF2B5EF4-FFF2-40B4-BE49-F238E27FC236}">
                <a16:creationId xmlns:a16="http://schemas.microsoft.com/office/drawing/2014/main" id="{57524A68-E5A8-4467-9ECA-008BF6FC6AB1}"/>
              </a:ext>
            </a:extLst>
          </p:cNvPr>
          <p:cNvSpPr txBox="1"/>
          <p:nvPr/>
        </p:nvSpPr>
        <p:spPr>
          <a:xfrm>
            <a:off x="6609252" y="1361082"/>
            <a:ext cx="1645920" cy="461665"/>
          </a:xfrm>
          <a:prstGeom prst="rect">
            <a:avLst/>
          </a:prstGeom>
          <a:noFill/>
        </p:spPr>
        <p:txBody>
          <a:bodyPr wrap="square" rtlCol="0">
            <a:spAutoFit/>
          </a:bodyPr>
          <a:lstStyle/>
          <a:p>
            <a:r>
              <a:rPr lang="de-CH" sz="2400" dirty="0">
                <a:solidFill>
                  <a:schemeClr val="bg1"/>
                </a:solidFill>
              </a:rPr>
              <a:t>7 Punkte</a:t>
            </a:r>
          </a:p>
        </p:txBody>
      </p:sp>
      <p:sp>
        <p:nvSpPr>
          <p:cNvPr id="29" name="Rechteck 28">
            <a:extLst>
              <a:ext uri="{FF2B5EF4-FFF2-40B4-BE49-F238E27FC236}">
                <a16:creationId xmlns:a16="http://schemas.microsoft.com/office/drawing/2014/main" id="{6EBBBA1A-B908-4348-8FE5-F21CAFEE3D80}"/>
              </a:ext>
            </a:extLst>
          </p:cNvPr>
          <p:cNvSpPr/>
          <p:nvPr/>
        </p:nvSpPr>
        <p:spPr>
          <a:xfrm>
            <a:off x="5793210" y="1501138"/>
            <a:ext cx="667273" cy="3715703"/>
          </a:xfrm>
          <a:prstGeom prst="rect">
            <a:avLst/>
          </a:prstGeom>
          <a:gradFill flip="none" rotWithShape="1">
            <a:gsLst>
              <a:gs pos="100000">
                <a:srgbClr val="00B0F0"/>
              </a:gs>
              <a:gs pos="0">
                <a:srgbClr val="0070C0"/>
              </a:gs>
            </a:gsLst>
            <a:lin ang="54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feld 29">
            <a:extLst>
              <a:ext uri="{FF2B5EF4-FFF2-40B4-BE49-F238E27FC236}">
                <a16:creationId xmlns:a16="http://schemas.microsoft.com/office/drawing/2014/main" id="{2AFBC8FD-D93D-4D8D-BDE0-6A31DBED62A7}"/>
              </a:ext>
            </a:extLst>
          </p:cNvPr>
          <p:cNvSpPr txBox="1"/>
          <p:nvPr/>
        </p:nvSpPr>
        <p:spPr>
          <a:xfrm>
            <a:off x="6609252" y="4880457"/>
            <a:ext cx="1645920" cy="461665"/>
          </a:xfrm>
          <a:prstGeom prst="rect">
            <a:avLst/>
          </a:prstGeom>
          <a:noFill/>
        </p:spPr>
        <p:txBody>
          <a:bodyPr wrap="square" rtlCol="0">
            <a:spAutoFit/>
          </a:bodyPr>
          <a:lstStyle/>
          <a:p>
            <a:r>
              <a:rPr lang="de-CH" sz="2400" dirty="0">
                <a:solidFill>
                  <a:schemeClr val="bg1"/>
                </a:solidFill>
              </a:rPr>
              <a:t>1 Punkt</a:t>
            </a:r>
          </a:p>
        </p:txBody>
      </p:sp>
      <p:grpSp>
        <p:nvGrpSpPr>
          <p:cNvPr id="31" name="Gruppieren 30">
            <a:extLst>
              <a:ext uri="{FF2B5EF4-FFF2-40B4-BE49-F238E27FC236}">
                <a16:creationId xmlns:a16="http://schemas.microsoft.com/office/drawing/2014/main" id="{72278354-23DE-4318-99F1-23E41F952249}"/>
              </a:ext>
            </a:extLst>
          </p:cNvPr>
          <p:cNvGrpSpPr/>
          <p:nvPr/>
        </p:nvGrpSpPr>
        <p:grpSpPr>
          <a:xfrm>
            <a:off x="5812328" y="4504285"/>
            <a:ext cx="1052033" cy="1"/>
            <a:chOff x="9463389" y="4393198"/>
            <a:chExt cx="1052033" cy="1"/>
          </a:xfrm>
        </p:grpSpPr>
        <p:cxnSp>
          <p:nvCxnSpPr>
            <p:cNvPr id="32" name="Gerader Verbinder 31">
              <a:extLst>
                <a:ext uri="{FF2B5EF4-FFF2-40B4-BE49-F238E27FC236}">
                  <a16:creationId xmlns:a16="http://schemas.microsoft.com/office/drawing/2014/main" id="{BE4E93D5-58A2-4EDA-A8D7-32D3BE41D2A6}"/>
                </a:ext>
              </a:extLst>
            </p:cNvPr>
            <p:cNvCxnSpPr>
              <a:cxnSpLocks/>
            </p:cNvCxnSpPr>
            <p:nvPr/>
          </p:nvCxnSpPr>
          <p:spPr>
            <a:xfrm>
              <a:off x="9463389" y="4393198"/>
              <a:ext cx="66727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BFD1ACBD-64FE-4BAA-B305-721C761B2940}"/>
                </a:ext>
              </a:extLst>
            </p:cNvPr>
            <p:cNvCxnSpPr>
              <a:cxnSpLocks/>
            </p:cNvCxnSpPr>
            <p:nvPr/>
          </p:nvCxnSpPr>
          <p:spPr>
            <a:xfrm flipH="1">
              <a:off x="10200286" y="4393198"/>
              <a:ext cx="315136"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91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1.66667E-6 -2.96296E-6 L -1.66667E-6 -0.30463 " pathEditMode="relative" rAng="0" ptsTypes="AA">
                                      <p:cBhvr>
                                        <p:cTn id="13" dur="1000" fill="hold"/>
                                        <p:tgtEl>
                                          <p:spTgt spid="31"/>
                                        </p:tgtEl>
                                        <p:attrNameLst>
                                          <p:attrName>ppt_x</p:attrName>
                                          <p:attrName>ppt_y</p:attrName>
                                        </p:attrNameLst>
                                      </p:cBhvr>
                                      <p:rCtr x="0" y="-15231"/>
                                    </p:animMotion>
                                  </p:childTnLst>
                                </p:cTn>
                              </p:par>
                            </p:childTnLst>
                          </p:cTn>
                        </p:par>
                        <p:par>
                          <p:cTn id="14" fill="hold">
                            <p:stCondLst>
                              <p:cond delay="1250"/>
                            </p:stCondLst>
                            <p:childTnLst>
                              <p:par>
                                <p:cTn id="15" presetID="42" presetClass="path" presetSubtype="0" accel="50000" decel="50000" fill="hold" nodeType="afterEffect">
                                  <p:stCondLst>
                                    <p:cond delay="0"/>
                                  </p:stCondLst>
                                  <p:childTnLst>
                                    <p:animMotion origin="layout" path="M -1.66667E-6 -0.30463 L -1.66667E-6 -0.05463 " pathEditMode="relative" rAng="0" ptsTypes="AA">
                                      <p:cBhvr>
                                        <p:cTn id="16" dur="1000" fill="hold"/>
                                        <p:tgtEl>
                                          <p:spTgt spid="3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4791591" y="3479619"/>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Gerader Verbinder 37">
            <a:extLst>
              <a:ext uri="{FF2B5EF4-FFF2-40B4-BE49-F238E27FC236}">
                <a16:creationId xmlns:a16="http://schemas.microsoft.com/office/drawing/2014/main" id="{C78A1EC4-EF25-4EE7-99A3-9787600EF229}"/>
              </a:ext>
            </a:extLst>
          </p:cNvPr>
          <p:cNvCxnSpPr>
            <a:cxnSpLocks/>
            <a:stCxn id="6" idx="4"/>
            <a:endCxn id="22" idx="0"/>
          </p:cNvCxnSpPr>
          <p:nvPr/>
        </p:nvCxnSpPr>
        <p:spPr>
          <a:xfrm flipH="1">
            <a:off x="5913376" y="497607"/>
            <a:ext cx="182622" cy="1309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DB12FD90-443C-4468-B4DA-6ED47AF948DC}"/>
              </a:ext>
            </a:extLst>
          </p:cNvPr>
          <p:cNvCxnSpPr>
            <a:cxnSpLocks/>
          </p:cNvCxnSpPr>
          <p:nvPr/>
        </p:nvCxnSpPr>
        <p:spPr>
          <a:xfrm flipH="1">
            <a:off x="5124331" y="2451803"/>
            <a:ext cx="728866" cy="10546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BADBAEE6-3A46-49BC-8F28-49FC222D767A}"/>
              </a:ext>
            </a:extLst>
          </p:cNvPr>
          <p:cNvSpPr/>
          <p:nvPr/>
        </p:nvSpPr>
        <p:spPr>
          <a:xfrm>
            <a:off x="5694936" y="180700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7463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E-6 -3.7037E-7 L 0.06914 -0.18171 " pathEditMode="relative" rAng="0" ptsTypes="AA">
                                      <p:cBhvr>
                                        <p:cTn id="13" dur="2000" fill="hold"/>
                                        <p:tgtEl>
                                          <p:spTgt spid="26"/>
                                        </p:tgtEl>
                                        <p:attrNameLst>
                                          <p:attrName>ppt_x</p:attrName>
                                          <p:attrName>ppt_y</p:attrName>
                                        </p:attrNameLst>
                                      </p:cBhvr>
                                      <p:rCtr x="3451" y="-9097"/>
                                    </p:animMotion>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06914 -0.18171 L 0.08906 -0.19676 " pathEditMode="relative" rAng="0" ptsTypes="AA">
                                      <p:cBhvr>
                                        <p:cTn id="16" dur="2000" fill="hold"/>
                                        <p:tgtEl>
                                          <p:spTgt spid="26"/>
                                        </p:tgtEl>
                                        <p:attrNameLst>
                                          <p:attrName>ppt_x</p:attrName>
                                          <p:attrName>ppt_y</p:attrName>
                                        </p:attrNameLst>
                                      </p:cBhvr>
                                      <p:rCtr x="990" y="-764"/>
                                    </p:animMotion>
                                  </p:childTnLst>
                                </p:cTn>
                              </p:par>
                              <p:par>
                                <p:cTn id="17" presetID="56" presetClass="path" presetSubtype="0" accel="50000" decel="50000" fill="hold" grpId="0" nodeType="withEffect">
                                  <p:stCondLst>
                                    <p:cond delay="0"/>
                                  </p:stCondLst>
                                  <p:childTnLst>
                                    <p:animMotion origin="layout" path="M 3.95833E-6 1.11111E-6 L 0.01497 -0.26181 " pathEditMode="relative" rAng="0" ptsTypes="AA">
                                      <p:cBhvr>
                                        <p:cTn id="18" dur="1500" fill="hold"/>
                                        <p:tgtEl>
                                          <p:spTgt spid="22"/>
                                        </p:tgtEl>
                                        <p:attrNameLst>
                                          <p:attrName>ppt_x</p:attrName>
                                          <p:attrName>ppt_y</p:attrName>
                                        </p:attrNameLst>
                                      </p:cBhvr>
                                      <p:rCtr x="742" y="-13102"/>
                                    </p:animMotion>
                                  </p:childTnLst>
                                </p:cTn>
                              </p:par>
                            </p:childTnLst>
                          </p:cTn>
                        </p:par>
                        <p:par>
                          <p:cTn id="19" fill="hold">
                            <p:stCondLst>
                              <p:cond delay="4500"/>
                            </p:stCondLst>
                            <p:childTnLst>
                              <p:par>
                                <p:cTn id="20" presetID="1" presetClass="exit" presetSubtype="0" fill="hold" grpId="1" nodeType="after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2" grpId="0" animBg="1"/>
      <p:bldP spid="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9366DDC-3ED4-4EEB-A840-56B57187DBAF}"/>
              </a:ext>
            </a:extLst>
          </p:cNvPr>
          <p:cNvSpPr/>
          <p:nvPr/>
        </p:nvSpPr>
        <p:spPr>
          <a:xfrm>
            <a:off x="101601" y="114300"/>
            <a:ext cx="11976099" cy="6629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hteck 11">
            <a:extLst>
              <a:ext uri="{FF2B5EF4-FFF2-40B4-BE49-F238E27FC236}">
                <a16:creationId xmlns:a16="http://schemas.microsoft.com/office/drawing/2014/main" id="{7642C7BA-04B3-4AA2-9A16-CCE0E8A143F5}"/>
              </a:ext>
            </a:extLst>
          </p:cNvPr>
          <p:cNvSpPr/>
          <p:nvPr/>
        </p:nvSpPr>
        <p:spPr>
          <a:xfrm flipV="1">
            <a:off x="461816" y="-1"/>
            <a:ext cx="11340000" cy="114535"/>
          </a:xfrm>
          <a:prstGeom prst="rect">
            <a:avLst/>
          </a:prstGeom>
          <a:solidFill>
            <a:srgbClr val="009C4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hteck 13">
            <a:extLst>
              <a:ext uri="{FF2B5EF4-FFF2-40B4-BE49-F238E27FC236}">
                <a16:creationId xmlns:a16="http://schemas.microsoft.com/office/drawing/2014/main" id="{C595C758-1221-424D-9CE2-AD2658C2D7B9}"/>
              </a:ext>
            </a:extLst>
          </p:cNvPr>
          <p:cNvSpPr/>
          <p:nvPr/>
        </p:nvSpPr>
        <p:spPr>
          <a:xfrm rot="10800000" flipV="1">
            <a:off x="407729" y="6743698"/>
            <a:ext cx="11340000" cy="114300"/>
          </a:xfrm>
          <a:prstGeom prst="rect">
            <a:avLst/>
          </a:prstGeom>
          <a:solidFill>
            <a:srgbClr val="009C47"/>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hteck 14">
            <a:extLst>
              <a:ext uri="{FF2B5EF4-FFF2-40B4-BE49-F238E27FC236}">
                <a16:creationId xmlns:a16="http://schemas.microsoft.com/office/drawing/2014/main" id="{AADAF3A2-64BF-4C28-98B5-83413E805C48}"/>
              </a:ext>
            </a:extLst>
          </p:cNvPr>
          <p:cNvSpPr/>
          <p:nvPr/>
        </p:nvSpPr>
        <p:spPr>
          <a:xfrm rot="16200000" flipV="1">
            <a:off x="-3015550" y="3394473"/>
            <a:ext cx="6120000" cy="114300"/>
          </a:xfrm>
          <a:prstGeom prst="rect">
            <a:avLst/>
          </a:prstGeom>
          <a:solidFill>
            <a:srgbClr val="009C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hteck 15">
            <a:extLst>
              <a:ext uri="{FF2B5EF4-FFF2-40B4-BE49-F238E27FC236}">
                <a16:creationId xmlns:a16="http://schemas.microsoft.com/office/drawing/2014/main" id="{03956BA4-7C33-4E93-95AD-698EE8BE8DDE}"/>
              </a:ext>
            </a:extLst>
          </p:cNvPr>
          <p:cNvSpPr/>
          <p:nvPr/>
        </p:nvSpPr>
        <p:spPr>
          <a:xfrm rot="16200000" flipV="1">
            <a:off x="9074850" y="3371850"/>
            <a:ext cx="6120000" cy="114300"/>
          </a:xfrm>
          <a:prstGeom prst="rect">
            <a:avLst/>
          </a:prstGeom>
          <a:solidFill>
            <a:srgbClr val="009C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Ellipse 5">
            <a:extLst>
              <a:ext uri="{FF2B5EF4-FFF2-40B4-BE49-F238E27FC236}">
                <a16:creationId xmlns:a16="http://schemas.microsoft.com/office/drawing/2014/main" id="{6262ACB9-4EF6-40E7-A20B-77066ACC8EF1}"/>
              </a:ext>
            </a:extLst>
          </p:cNvPr>
          <p:cNvSpPr/>
          <p:nvPr/>
        </p:nvSpPr>
        <p:spPr>
          <a:xfrm>
            <a:off x="5712689" y="-269010"/>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Ellipse 6">
            <a:extLst>
              <a:ext uri="{FF2B5EF4-FFF2-40B4-BE49-F238E27FC236}">
                <a16:creationId xmlns:a16="http://schemas.microsoft.com/office/drawing/2014/main" id="{DD84FF7B-3006-42F0-BCB6-8DF970A0B51A}"/>
              </a:ext>
            </a:extLst>
          </p:cNvPr>
          <p:cNvSpPr/>
          <p:nvPr/>
        </p:nvSpPr>
        <p:spPr>
          <a:xfrm>
            <a:off x="-264163" y="-223763"/>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3D6C08B8-11D8-47CC-BCFB-43C62D4EC1F3}"/>
              </a:ext>
            </a:extLst>
          </p:cNvPr>
          <p:cNvSpPr/>
          <p:nvPr/>
        </p:nvSpPr>
        <p:spPr>
          <a:xfrm>
            <a:off x="-264163"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Ellipse 8">
            <a:extLst>
              <a:ext uri="{FF2B5EF4-FFF2-40B4-BE49-F238E27FC236}">
                <a16:creationId xmlns:a16="http://schemas.microsoft.com/office/drawing/2014/main" id="{48B77666-3B13-4297-B473-1BAD004ED81D}"/>
              </a:ext>
            </a:extLst>
          </p:cNvPr>
          <p:cNvSpPr/>
          <p:nvPr/>
        </p:nvSpPr>
        <p:spPr>
          <a:xfrm>
            <a:off x="5712688" y="6360391"/>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Ellipse 9">
            <a:extLst>
              <a:ext uri="{FF2B5EF4-FFF2-40B4-BE49-F238E27FC236}">
                <a16:creationId xmlns:a16="http://schemas.microsoft.com/office/drawing/2014/main" id="{73942AC3-EFD9-4A37-8686-7EC626DA2CB5}"/>
              </a:ext>
            </a:extLst>
          </p:cNvPr>
          <p:cNvSpPr/>
          <p:nvPr/>
        </p:nvSpPr>
        <p:spPr>
          <a:xfrm>
            <a:off x="11694391" y="636038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Ellipse 10">
            <a:extLst>
              <a:ext uri="{FF2B5EF4-FFF2-40B4-BE49-F238E27FC236}">
                <a16:creationId xmlns:a16="http://schemas.microsoft.com/office/drawing/2014/main" id="{0344B943-4ECB-49F4-8A21-2DBC65E8CADF}"/>
              </a:ext>
            </a:extLst>
          </p:cNvPr>
          <p:cNvSpPr/>
          <p:nvPr/>
        </p:nvSpPr>
        <p:spPr>
          <a:xfrm>
            <a:off x="11689541" y="-326159"/>
            <a:ext cx="766617" cy="766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Ellipse 16">
            <a:extLst>
              <a:ext uri="{FF2B5EF4-FFF2-40B4-BE49-F238E27FC236}">
                <a16:creationId xmlns:a16="http://schemas.microsoft.com/office/drawing/2014/main" id="{1447C0CE-3A52-44EE-80A7-73AB1C01DB45}"/>
              </a:ext>
            </a:extLst>
          </p:cNvPr>
          <p:cNvSpPr/>
          <p:nvPr/>
        </p:nvSpPr>
        <p:spPr>
          <a:xfrm>
            <a:off x="2001520" y="151384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Ellipse 19">
            <a:extLst>
              <a:ext uri="{FF2B5EF4-FFF2-40B4-BE49-F238E27FC236}">
                <a16:creationId xmlns:a16="http://schemas.microsoft.com/office/drawing/2014/main" id="{D53EEFA6-433B-44E2-A3C9-0E111D3FE2FC}"/>
              </a:ext>
            </a:extLst>
          </p:cNvPr>
          <p:cNvSpPr/>
          <p:nvPr/>
        </p:nvSpPr>
        <p:spPr>
          <a:xfrm>
            <a:off x="4250573" y="1295400"/>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Ellipse 20">
            <a:extLst>
              <a:ext uri="{FF2B5EF4-FFF2-40B4-BE49-F238E27FC236}">
                <a16:creationId xmlns:a16="http://schemas.microsoft.com/office/drawing/2014/main" id="{775FD21D-394B-48F0-B65C-D7B6E44CE6DE}"/>
              </a:ext>
            </a:extLst>
          </p:cNvPr>
          <p:cNvSpPr/>
          <p:nvPr/>
        </p:nvSpPr>
        <p:spPr>
          <a:xfrm>
            <a:off x="2848493" y="4456428"/>
            <a:ext cx="436880" cy="436880"/>
          </a:xfrm>
          <a:prstGeom prst="ellipse">
            <a:avLst/>
          </a:prstGeom>
          <a:solidFill>
            <a:srgbClr val="FFFF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Ellipse 22">
            <a:extLst>
              <a:ext uri="{FF2B5EF4-FFF2-40B4-BE49-F238E27FC236}">
                <a16:creationId xmlns:a16="http://schemas.microsoft.com/office/drawing/2014/main" id="{CA825F50-8FB0-4737-8188-07FEDC819BCA}"/>
              </a:ext>
            </a:extLst>
          </p:cNvPr>
          <p:cNvSpPr/>
          <p:nvPr/>
        </p:nvSpPr>
        <p:spPr>
          <a:xfrm>
            <a:off x="9005101" y="412876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915712C2-C3DE-4833-B028-B7D5FA4AE5FE}"/>
              </a:ext>
            </a:extLst>
          </p:cNvPr>
          <p:cNvSpPr/>
          <p:nvPr/>
        </p:nvSpPr>
        <p:spPr>
          <a:xfrm>
            <a:off x="8906391" y="1051559"/>
            <a:ext cx="436880" cy="436880"/>
          </a:xfrm>
          <a:prstGeom prst="ellipse">
            <a:avLst/>
          </a:prstGeom>
          <a:solidFill>
            <a:srgbClr val="0070C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7AE1ED6C-546D-49DD-8CD3-4E868EE81D54}"/>
              </a:ext>
            </a:extLst>
          </p:cNvPr>
          <p:cNvSpPr/>
          <p:nvPr/>
        </p:nvSpPr>
        <p:spPr>
          <a:xfrm>
            <a:off x="6776718" y="5694679"/>
            <a:ext cx="436880" cy="436880"/>
          </a:xfrm>
          <a:prstGeom prst="ellipse">
            <a:avLst/>
          </a:prstGeom>
          <a:solidFill>
            <a:srgbClr val="FF0000"/>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Ellipse 25">
            <a:extLst>
              <a:ext uri="{FF2B5EF4-FFF2-40B4-BE49-F238E27FC236}">
                <a16:creationId xmlns:a16="http://schemas.microsoft.com/office/drawing/2014/main" id="{D79F121F-4B96-4D19-BEFF-C2871CA77D55}"/>
              </a:ext>
            </a:extLst>
          </p:cNvPr>
          <p:cNvSpPr/>
          <p:nvPr/>
        </p:nvSpPr>
        <p:spPr>
          <a:xfrm>
            <a:off x="5817381" y="2158055"/>
            <a:ext cx="436880" cy="436880"/>
          </a:xfrm>
          <a:prstGeom prst="ellipse">
            <a:avLst/>
          </a:prstGeom>
          <a:solidFill>
            <a:schemeClr val="bg1"/>
          </a:solidFill>
          <a:ln>
            <a:noFill/>
          </a:ln>
          <a:effectLst/>
          <a:scene3d>
            <a:camera prst="orthographicFront"/>
            <a:lightRig rig="threePt" dir="t"/>
          </a:scene3d>
          <a:sp3d>
            <a:bevelT w="260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3" name="Gerader Verbinder 32">
            <a:extLst>
              <a:ext uri="{FF2B5EF4-FFF2-40B4-BE49-F238E27FC236}">
                <a16:creationId xmlns:a16="http://schemas.microsoft.com/office/drawing/2014/main" id="{AC2261FD-D8E8-48DB-81FB-B09CC55D0DCC}"/>
              </a:ext>
            </a:extLst>
          </p:cNvPr>
          <p:cNvCxnSpPr>
            <a:cxnSpLocks/>
          </p:cNvCxnSpPr>
          <p:nvPr/>
        </p:nvCxnSpPr>
        <p:spPr>
          <a:xfrm flipH="1">
            <a:off x="9133840" y="114300"/>
            <a:ext cx="2956560" cy="1155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FA4A887-45CD-4E47-9B1E-61BCBA2CBB8C}"/>
              </a:ext>
            </a:extLst>
          </p:cNvPr>
          <p:cNvCxnSpPr>
            <a:cxnSpLocks/>
          </p:cNvCxnSpPr>
          <p:nvPr/>
        </p:nvCxnSpPr>
        <p:spPr>
          <a:xfrm flipV="1">
            <a:off x="114300" y="4663672"/>
            <a:ext cx="2948944" cy="20797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D64D97A2-D3F6-4551-8B05-8E1F12095D4F}"/>
              </a:ext>
            </a:extLst>
          </p:cNvPr>
          <p:cNvCxnSpPr>
            <a:cxnSpLocks/>
          </p:cNvCxnSpPr>
          <p:nvPr/>
        </p:nvCxnSpPr>
        <p:spPr>
          <a:xfrm flipV="1">
            <a:off x="3092181" y="2376496"/>
            <a:ext cx="2940084" cy="229837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3B4B6BB-70E2-4CC0-834E-034318EC50F5}"/>
              </a:ext>
            </a:extLst>
          </p:cNvPr>
          <p:cNvCxnSpPr>
            <a:cxnSpLocks/>
          </p:cNvCxnSpPr>
          <p:nvPr/>
        </p:nvCxnSpPr>
        <p:spPr>
          <a:xfrm flipV="1">
            <a:off x="6053824" y="1270000"/>
            <a:ext cx="3080016" cy="11017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A8ACE72-3319-420E-BB2F-580E63697390}"/>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3" name="situation 2 animation aller resultate mit gestrichelter linien">
            <a:hlinkClick r:id="" action="ppaction://media"/>
            <a:extLst>
              <a:ext uri="{FF2B5EF4-FFF2-40B4-BE49-F238E27FC236}">
                <a16:creationId xmlns:a16="http://schemas.microsoft.com/office/drawing/2014/main" id="{B424C34F-71C5-4680-994C-6CCEA46028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411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D7244225-4C28-4CAF-8939-9B45B734F7C9}"/>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4" name="indirektes resultat">
            <a:hlinkClick r:id="" action="ppaction://media"/>
            <a:extLst>
              <a:ext uri="{FF2B5EF4-FFF2-40B4-BE49-F238E27FC236}">
                <a16:creationId xmlns:a16="http://schemas.microsoft.com/office/drawing/2014/main" id="{008C442F-F562-49A0-B256-8540286473E8}"/>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49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8804B7F-6B85-4C8D-9F77-573382167905}"/>
              </a:ext>
            </a:extLst>
          </p:cNvPr>
          <p:cNvSpPr>
            <a:spLocks noGrp="1"/>
          </p:cNvSpPr>
          <p:nvPr>
            <p:ph type="dt" sz="half" idx="10"/>
          </p:nvPr>
        </p:nvSpPr>
        <p:spPr/>
        <p:txBody>
          <a:bodyPr/>
          <a:lstStyle/>
          <a:p>
            <a:pPr rtl="0"/>
            <a:fld id="{7E7F7112-C41D-45A5-B762-BC15064583EE}" type="datetime1">
              <a:rPr lang="de-DE" smtClean="0"/>
              <a:t>12.01.2022</a:t>
            </a:fld>
            <a:endParaRPr lang="en-US" dirty="0"/>
          </a:p>
        </p:txBody>
      </p:sp>
      <p:pic>
        <p:nvPicPr>
          <p:cNvPr id="5" name="stoss über mehrere züge">
            <a:hlinkClick r:id="" action="ppaction://media"/>
            <a:extLst>
              <a:ext uri="{FF2B5EF4-FFF2-40B4-BE49-F238E27FC236}">
                <a16:creationId xmlns:a16="http://schemas.microsoft.com/office/drawing/2014/main" id="{767ED72A-D717-42E8-A1CA-53FF2E3D0B4E}"/>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0037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31FFA2-0DA0-416E-8BD0-2E0FC4347668}"/>
              </a:ext>
            </a:extLst>
          </p:cNvPr>
          <p:cNvSpPr>
            <a:spLocks noGrp="1"/>
          </p:cNvSpPr>
          <p:nvPr>
            <p:ph type="title"/>
          </p:nvPr>
        </p:nvSpPr>
        <p:spPr/>
        <p:txBody>
          <a:bodyPr/>
          <a:lstStyle/>
          <a:p>
            <a:r>
              <a:rPr lang="de-CH" dirty="0"/>
              <a:t>Infinity-Modus</a:t>
            </a:r>
          </a:p>
        </p:txBody>
      </p:sp>
      <p:sp>
        <p:nvSpPr>
          <p:cNvPr id="7" name="Inhaltsplatzhalter 6">
            <a:extLst>
              <a:ext uri="{FF2B5EF4-FFF2-40B4-BE49-F238E27FC236}">
                <a16:creationId xmlns:a16="http://schemas.microsoft.com/office/drawing/2014/main" id="{B5EA13AB-18AA-48D0-9034-072CDA82D18D}"/>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163AC30F-4F83-4529-84E0-BD313E8B0DAF}"/>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graphicFrame>
        <p:nvGraphicFramePr>
          <p:cNvPr id="6" name="Diagramm 5">
            <a:extLst>
              <a:ext uri="{FF2B5EF4-FFF2-40B4-BE49-F238E27FC236}">
                <a16:creationId xmlns:a16="http://schemas.microsoft.com/office/drawing/2014/main" id="{C7AF6814-EBBB-48B0-B347-2A390A79B419}"/>
              </a:ext>
            </a:extLst>
          </p:cNvPr>
          <p:cNvGraphicFramePr/>
          <p:nvPr>
            <p:extLst>
              <p:ext uri="{D42A27DB-BD31-4B8C-83A1-F6EECF244321}">
                <p14:modId xmlns:p14="http://schemas.microsoft.com/office/powerpoint/2010/main" val="2370547779"/>
              </p:ext>
            </p:extLst>
          </p:nvPr>
        </p:nvGraphicFramePr>
        <p:xfrm>
          <a:off x="3524380" y="2320712"/>
          <a:ext cx="5003800" cy="333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30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BD328EF-2520-4225-9F54-42A58BB37B7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2" name="infinity_modus_zwei_stösse_nacheinander_kräftiger_pc">
            <a:hlinkClick r:id="" action="ppaction://media"/>
            <a:extLst>
              <a:ext uri="{FF2B5EF4-FFF2-40B4-BE49-F238E27FC236}">
                <a16:creationId xmlns:a16="http://schemas.microsoft.com/office/drawing/2014/main" id="{B13F60A5-4075-4D7E-AD99-29C093451C4D}"/>
              </a:ext>
            </a:extLst>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145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38">
            <a:extLst>
              <a:ext uri="{FF2B5EF4-FFF2-40B4-BE49-F238E27FC236}">
                <a16:creationId xmlns:a16="http://schemas.microsoft.com/office/drawing/2014/main" id="{1B2E1F06-F8B7-4B0F-AF95-3A8D771A2218}"/>
              </a:ext>
            </a:extLst>
          </p:cNvPr>
          <p:cNvSpPr/>
          <p:nvPr/>
        </p:nvSpPr>
        <p:spPr>
          <a:xfrm>
            <a:off x="7641360" y="3706829"/>
            <a:ext cx="9463908" cy="4046510"/>
          </a:xfrm>
          <a:prstGeom prst="rect">
            <a:avLst/>
          </a:prstGeom>
          <a:solidFill>
            <a:schemeClr val="accent2">
              <a:lumMod val="20000"/>
              <a:lumOff val="80000"/>
            </a:schemeClr>
          </a:solidFill>
          <a:ln>
            <a:noFill/>
          </a:ln>
          <a:scene3d>
            <a:camera prst="isometricOffAxis2Lef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8" name="Rechteck 37">
            <a:extLst>
              <a:ext uri="{FF2B5EF4-FFF2-40B4-BE49-F238E27FC236}">
                <a16:creationId xmlns:a16="http://schemas.microsoft.com/office/drawing/2014/main" id="{AF7A987F-25F1-46BE-9FCC-7C566C4A7064}"/>
              </a:ext>
            </a:extLst>
          </p:cNvPr>
          <p:cNvSpPr/>
          <p:nvPr/>
        </p:nvSpPr>
        <p:spPr>
          <a:xfrm>
            <a:off x="-838326" y="3735855"/>
            <a:ext cx="9463908" cy="4046510"/>
          </a:xfrm>
          <a:prstGeom prst="rect">
            <a:avLst/>
          </a:prstGeom>
          <a:solidFill>
            <a:schemeClr val="accent2">
              <a:lumMod val="20000"/>
              <a:lumOff val="80000"/>
            </a:schemeClr>
          </a:solidFill>
          <a:ln>
            <a:noFill/>
          </a:ln>
          <a:scene3d>
            <a:camera prst="isometricOffAxis1Right"/>
            <a:lightRig rig="threePt" dir="t"/>
          </a:scene3d>
          <a:sp3d prstMaterial="matte"/>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6" name="Rechteck 35">
            <a:extLst>
              <a:ext uri="{FF2B5EF4-FFF2-40B4-BE49-F238E27FC236}">
                <a16:creationId xmlns:a16="http://schemas.microsoft.com/office/drawing/2014/main" id="{26B5BE68-6F0E-4391-9D33-8D5E149BAD5F}"/>
              </a:ext>
            </a:extLst>
          </p:cNvPr>
          <p:cNvSpPr/>
          <p:nvPr/>
        </p:nvSpPr>
        <p:spPr>
          <a:xfrm>
            <a:off x="-561208" y="-152941"/>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1" name="Rechteck 30">
            <a:extLst>
              <a:ext uri="{FF2B5EF4-FFF2-40B4-BE49-F238E27FC236}">
                <a16:creationId xmlns:a16="http://schemas.microsoft.com/office/drawing/2014/main" id="{3717F622-96C0-4F7E-ADEF-DE2901B088DD}"/>
              </a:ext>
            </a:extLst>
          </p:cNvPr>
          <p:cNvSpPr/>
          <p:nvPr/>
        </p:nvSpPr>
        <p:spPr>
          <a:xfrm>
            <a:off x="6932103" y="4196608"/>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2" name="Rechteck 31">
            <a:extLst>
              <a:ext uri="{FF2B5EF4-FFF2-40B4-BE49-F238E27FC236}">
                <a16:creationId xmlns:a16="http://schemas.microsoft.com/office/drawing/2014/main" id="{6B0A3A99-B25C-4D4A-9500-F633790AD2FD}"/>
              </a:ext>
            </a:extLst>
          </p:cNvPr>
          <p:cNvSpPr/>
          <p:nvPr/>
        </p:nvSpPr>
        <p:spPr>
          <a:xfrm>
            <a:off x="5179503" y="3875304"/>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7" name="Rechteck 16">
            <a:extLst>
              <a:ext uri="{FF2B5EF4-FFF2-40B4-BE49-F238E27FC236}">
                <a16:creationId xmlns:a16="http://schemas.microsoft.com/office/drawing/2014/main" id="{39D2275B-D642-4188-BBA8-F9D8CEEF7178}"/>
              </a:ext>
            </a:extLst>
          </p:cNvPr>
          <p:cNvSpPr/>
          <p:nvPr/>
        </p:nvSpPr>
        <p:spPr>
          <a:xfrm>
            <a:off x="5497800" y="4431383"/>
            <a:ext cx="315010" cy="1079861"/>
          </a:xfrm>
          <a:prstGeom prst="rect">
            <a:avLst/>
          </a:prstGeom>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2D0C9FB4-C117-4323-B222-BB4049A0E5E2}"/>
              </a:ext>
            </a:extLst>
          </p:cNvPr>
          <p:cNvSpPr/>
          <p:nvPr/>
        </p:nvSpPr>
        <p:spPr>
          <a:xfrm>
            <a:off x="3745200" y="4119315"/>
            <a:ext cx="2449082" cy="1079861"/>
          </a:xfrm>
          <a:prstGeom prst="rect">
            <a:avLst/>
          </a:prstGeom>
          <a:ln>
            <a:noFill/>
          </a:ln>
          <a:scene3d>
            <a:camera prst="isometricOffAxis1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26" name="Rahmen 25">
            <a:extLst>
              <a:ext uri="{FF2B5EF4-FFF2-40B4-BE49-F238E27FC236}">
                <a16:creationId xmlns:a16="http://schemas.microsoft.com/office/drawing/2014/main" id="{9BFA28F7-E360-4245-A80E-1D90728B6923}"/>
              </a:ext>
            </a:extLst>
          </p:cNvPr>
          <p:cNvSpPr/>
          <p:nvPr/>
        </p:nvSpPr>
        <p:spPr>
          <a:xfrm>
            <a:off x="3602182" y="1648977"/>
            <a:ext cx="4525818" cy="4192807"/>
          </a:xfrm>
          <a:prstGeom prst="frame">
            <a:avLst/>
          </a:prstGeom>
          <a:solidFill>
            <a:schemeClr val="accent2">
              <a:lumMod val="50000"/>
            </a:schemeClr>
          </a:solidFill>
          <a:ln>
            <a:noFill/>
          </a:ln>
          <a:scene3d>
            <a:camera prst="isometricOffAxis1Top"/>
            <a:lightRig rig="threePt" dir="t"/>
          </a:scene3d>
          <a:sp3d>
            <a:bevelT w="101600" prst="rible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27" name="Rechteck 26">
            <a:extLst>
              <a:ext uri="{FF2B5EF4-FFF2-40B4-BE49-F238E27FC236}">
                <a16:creationId xmlns:a16="http://schemas.microsoft.com/office/drawing/2014/main" id="{CB9E76DA-D6B1-497A-A4CE-F98975E5494E}"/>
              </a:ext>
            </a:extLst>
          </p:cNvPr>
          <p:cNvSpPr/>
          <p:nvPr/>
        </p:nvSpPr>
        <p:spPr>
          <a:xfrm>
            <a:off x="4009408" y="2084892"/>
            <a:ext cx="3705842" cy="3340030"/>
          </a:xfrm>
          <a:prstGeom prst="rect">
            <a:avLst/>
          </a:prstGeom>
          <a:solidFill>
            <a:srgbClr val="00A0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35" name="Rechteck 34">
            <a:extLst>
              <a:ext uri="{FF2B5EF4-FFF2-40B4-BE49-F238E27FC236}">
                <a16:creationId xmlns:a16="http://schemas.microsoft.com/office/drawing/2014/main" id="{40E83E25-DFB8-4023-BFAC-80C578C83A0B}"/>
              </a:ext>
            </a:extLst>
          </p:cNvPr>
          <p:cNvSpPr/>
          <p:nvPr/>
        </p:nvSpPr>
        <p:spPr>
          <a:xfrm>
            <a:off x="4072043" y="2257207"/>
            <a:ext cx="3582016" cy="3071047"/>
          </a:xfrm>
          <a:prstGeom prst="rect">
            <a:avLst/>
          </a:prstGeom>
          <a:solidFill>
            <a:srgbClr val="00CC00"/>
          </a:solidFill>
          <a:ln>
            <a:noFill/>
          </a:ln>
          <a:scene3d>
            <a:camera prst="isometricOffAxis1Top"/>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1" name="Ellipse 40">
            <a:extLst>
              <a:ext uri="{FF2B5EF4-FFF2-40B4-BE49-F238E27FC236}">
                <a16:creationId xmlns:a16="http://schemas.microsoft.com/office/drawing/2014/main" id="{1A8154CC-FEF2-4A71-A2F3-8B95C9F8A00C}"/>
              </a:ext>
            </a:extLst>
          </p:cNvPr>
          <p:cNvSpPr/>
          <p:nvPr/>
        </p:nvSpPr>
        <p:spPr>
          <a:xfrm>
            <a:off x="5528280" y="3694832"/>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Ellipse 41">
            <a:extLst>
              <a:ext uri="{FF2B5EF4-FFF2-40B4-BE49-F238E27FC236}">
                <a16:creationId xmlns:a16="http://schemas.microsoft.com/office/drawing/2014/main" id="{3B57CCAE-8C70-49A5-8F20-0BEB21C131CC}"/>
              </a:ext>
            </a:extLst>
          </p:cNvPr>
          <p:cNvSpPr/>
          <p:nvPr/>
        </p:nvSpPr>
        <p:spPr>
          <a:xfrm>
            <a:off x="4539932" y="3800484"/>
            <a:ext cx="393412" cy="16518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Ellipse 23">
            <a:extLst>
              <a:ext uri="{FF2B5EF4-FFF2-40B4-BE49-F238E27FC236}">
                <a16:creationId xmlns:a16="http://schemas.microsoft.com/office/drawing/2014/main" id="{0183F7AC-DDD1-4641-AB25-C73702F3FF89}"/>
              </a:ext>
            </a:extLst>
          </p:cNvPr>
          <p:cNvSpPr/>
          <p:nvPr/>
        </p:nvSpPr>
        <p:spPr>
          <a:xfrm>
            <a:off x="4627418" y="3724087"/>
            <a:ext cx="203200" cy="203200"/>
          </a:xfrm>
          <a:prstGeom prst="ellipse">
            <a:avLst/>
          </a:prstGeom>
          <a:solidFill>
            <a:srgbClr val="FF0000"/>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Ellipse 24">
            <a:extLst>
              <a:ext uri="{FF2B5EF4-FFF2-40B4-BE49-F238E27FC236}">
                <a16:creationId xmlns:a16="http://schemas.microsoft.com/office/drawing/2014/main" id="{C0795B39-CE34-4A2D-8AAD-68F1FBAA00D2}"/>
              </a:ext>
            </a:extLst>
          </p:cNvPr>
          <p:cNvSpPr/>
          <p:nvPr/>
        </p:nvSpPr>
        <p:spPr>
          <a:xfrm>
            <a:off x="5615709" y="3634940"/>
            <a:ext cx="203200" cy="203200"/>
          </a:xfrm>
          <a:prstGeom prst="ellipse">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hteck 36">
            <a:extLst>
              <a:ext uri="{FF2B5EF4-FFF2-40B4-BE49-F238E27FC236}">
                <a16:creationId xmlns:a16="http://schemas.microsoft.com/office/drawing/2014/main" id="{125D8E38-A07E-471D-8005-721FD5A113B3}"/>
              </a:ext>
            </a:extLst>
          </p:cNvPr>
          <p:cNvSpPr/>
          <p:nvPr/>
        </p:nvSpPr>
        <p:spPr>
          <a:xfrm>
            <a:off x="7641360" y="-123915"/>
            <a:ext cx="9463908" cy="4046510"/>
          </a:xfrm>
          <a:prstGeom prst="rect">
            <a:avLst/>
          </a:prstGeom>
          <a:solidFill>
            <a:schemeClr val="accent1">
              <a:lumMod val="20000"/>
              <a:lumOff val="80000"/>
            </a:schemeClr>
          </a:solidFill>
          <a:ln>
            <a:noFill/>
          </a:ln>
          <a:scene3d>
            <a:camera prst="isometricOffAxis2Lef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40" name="Rechteck 39">
            <a:extLst>
              <a:ext uri="{FF2B5EF4-FFF2-40B4-BE49-F238E27FC236}">
                <a16:creationId xmlns:a16="http://schemas.microsoft.com/office/drawing/2014/main" id="{87BA575C-7DF2-4C4C-94C8-AC02A774F243}"/>
              </a:ext>
            </a:extLst>
          </p:cNvPr>
          <p:cNvSpPr/>
          <p:nvPr/>
        </p:nvSpPr>
        <p:spPr>
          <a:xfrm>
            <a:off x="-986754" y="-1079005"/>
            <a:ext cx="9463908" cy="4046510"/>
          </a:xfrm>
          <a:prstGeom prst="rect">
            <a:avLst/>
          </a:prstGeom>
          <a:solidFill>
            <a:schemeClr val="accent1">
              <a:lumMod val="20000"/>
              <a:lumOff val="80000"/>
            </a:schemeClr>
          </a:solidFill>
          <a:ln>
            <a:noFill/>
          </a:ln>
          <a:scene3d>
            <a:camera prst="isometricOffAxis1Righ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nvGrpSpPr>
          <p:cNvPr id="18" name="Gruppieren 17">
            <a:extLst>
              <a:ext uri="{FF2B5EF4-FFF2-40B4-BE49-F238E27FC236}">
                <a16:creationId xmlns:a16="http://schemas.microsoft.com/office/drawing/2014/main" id="{8EAE8CE2-79A0-4E6D-B3C9-220D5F23C27A}"/>
              </a:ext>
            </a:extLst>
          </p:cNvPr>
          <p:cNvGrpSpPr/>
          <p:nvPr/>
        </p:nvGrpSpPr>
        <p:grpSpPr>
          <a:xfrm>
            <a:off x="5615709" y="666408"/>
            <a:ext cx="400050" cy="619991"/>
            <a:chOff x="5109152" y="1042555"/>
            <a:chExt cx="400050" cy="619991"/>
          </a:xfrm>
        </p:grpSpPr>
        <p:sp>
          <p:nvSpPr>
            <p:cNvPr id="4" name="Rechteck 3">
              <a:extLst>
                <a:ext uri="{FF2B5EF4-FFF2-40B4-BE49-F238E27FC236}">
                  <a16:creationId xmlns:a16="http://schemas.microsoft.com/office/drawing/2014/main" id="{737A4ADF-A181-4282-B2BD-996E277FF218}"/>
                </a:ext>
              </a:extLst>
            </p:cNvPr>
            <p:cNvSpPr/>
            <p:nvPr/>
          </p:nvSpPr>
          <p:spPr>
            <a:xfrm>
              <a:off x="5109152" y="1042555"/>
              <a:ext cx="400050" cy="40957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5" name="Flussdiagramm: Manuelle Verarbeitung 4">
              <a:extLst>
                <a:ext uri="{FF2B5EF4-FFF2-40B4-BE49-F238E27FC236}">
                  <a16:creationId xmlns:a16="http://schemas.microsoft.com/office/drawing/2014/main" id="{A883548C-5BD1-447A-ACEC-677C4C54F643}"/>
                </a:ext>
              </a:extLst>
            </p:cNvPr>
            <p:cNvSpPr/>
            <p:nvPr/>
          </p:nvSpPr>
          <p:spPr>
            <a:xfrm rot="10800000">
              <a:off x="5157498" y="1452130"/>
              <a:ext cx="303357" cy="210416"/>
            </a:xfrm>
            <a:prstGeom prst="flowChartManualOperation">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grpSp>
      <p:grpSp>
        <p:nvGrpSpPr>
          <p:cNvPr id="19" name="Gruppieren 18">
            <a:extLst>
              <a:ext uri="{FF2B5EF4-FFF2-40B4-BE49-F238E27FC236}">
                <a16:creationId xmlns:a16="http://schemas.microsoft.com/office/drawing/2014/main" id="{01C1F51D-395A-4451-9E85-9503F7693C2F}"/>
              </a:ext>
            </a:extLst>
          </p:cNvPr>
          <p:cNvGrpSpPr/>
          <p:nvPr/>
        </p:nvGrpSpPr>
        <p:grpSpPr>
          <a:xfrm>
            <a:off x="4441103" y="646600"/>
            <a:ext cx="575830" cy="992401"/>
            <a:chOff x="3174134" y="1016216"/>
            <a:chExt cx="575830" cy="992401"/>
          </a:xfrm>
        </p:grpSpPr>
        <p:sp>
          <p:nvSpPr>
            <p:cNvPr id="6" name="Rechteck 5">
              <a:extLst>
                <a:ext uri="{FF2B5EF4-FFF2-40B4-BE49-F238E27FC236}">
                  <a16:creationId xmlns:a16="http://schemas.microsoft.com/office/drawing/2014/main" id="{DD229D33-764C-4603-87B4-2968D38D0B2F}"/>
                </a:ext>
              </a:extLst>
            </p:cNvPr>
            <p:cNvSpPr/>
            <p:nvPr/>
          </p:nvSpPr>
          <p:spPr>
            <a:xfrm>
              <a:off x="3174134" y="1016216"/>
              <a:ext cx="575830" cy="871825"/>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CB1A960E-EBE0-4053-A204-8AA02571CD3C}"/>
                </a:ext>
              </a:extLst>
            </p:cNvPr>
            <p:cNvSpPr/>
            <p:nvPr/>
          </p:nvSpPr>
          <p:spPr>
            <a:xfrm>
              <a:off x="3252644" y="1888041"/>
              <a:ext cx="303357" cy="1205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de-CH"/>
            </a:p>
          </p:txBody>
        </p:sp>
        <p:sp>
          <p:nvSpPr>
            <p:cNvPr id="10" name="Rechteck 9">
              <a:extLst>
                <a:ext uri="{FF2B5EF4-FFF2-40B4-BE49-F238E27FC236}">
                  <a16:creationId xmlns:a16="http://schemas.microsoft.com/office/drawing/2014/main" id="{497A07AD-1332-4F3C-AEE2-D4824E04B2C8}"/>
                </a:ext>
              </a:extLst>
            </p:cNvPr>
            <p:cNvSpPr/>
            <p:nvPr/>
          </p:nvSpPr>
          <p:spPr>
            <a:xfrm>
              <a:off x="3252644" y="1153104"/>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Rechteck 12">
              <a:extLst>
                <a:ext uri="{FF2B5EF4-FFF2-40B4-BE49-F238E27FC236}">
                  <a16:creationId xmlns:a16="http://schemas.microsoft.com/office/drawing/2014/main" id="{18405265-27EB-4CBA-A632-985420234D5F}"/>
                </a:ext>
              </a:extLst>
            </p:cNvPr>
            <p:cNvSpPr/>
            <p:nvPr/>
          </p:nvSpPr>
          <p:spPr>
            <a:xfrm>
              <a:off x="3252644" y="1206129"/>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4" name="Rechteck 13">
              <a:extLst>
                <a:ext uri="{FF2B5EF4-FFF2-40B4-BE49-F238E27FC236}">
                  <a16:creationId xmlns:a16="http://schemas.microsoft.com/office/drawing/2014/main" id="{3E284BE9-D7B3-45CE-865C-6ADB5C4FECD8}"/>
                </a:ext>
              </a:extLst>
            </p:cNvPr>
            <p:cNvSpPr/>
            <p:nvPr/>
          </p:nvSpPr>
          <p:spPr>
            <a:xfrm>
              <a:off x="3252644" y="1261373"/>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5" name="Rechteck 14">
              <a:extLst>
                <a:ext uri="{FF2B5EF4-FFF2-40B4-BE49-F238E27FC236}">
                  <a16:creationId xmlns:a16="http://schemas.microsoft.com/office/drawing/2014/main" id="{FF989C04-910A-4EDA-8C25-929B9A8D9FAC}"/>
                </a:ext>
              </a:extLst>
            </p:cNvPr>
            <p:cNvSpPr/>
            <p:nvPr/>
          </p:nvSpPr>
          <p:spPr>
            <a:xfrm>
              <a:off x="3252644" y="1316617"/>
              <a:ext cx="303357" cy="45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cxnSp>
        <p:nvCxnSpPr>
          <p:cNvPr id="3" name="Gerader Verbinder 2">
            <a:extLst>
              <a:ext uri="{FF2B5EF4-FFF2-40B4-BE49-F238E27FC236}">
                <a16:creationId xmlns:a16="http://schemas.microsoft.com/office/drawing/2014/main" id="{B85D7298-FEF6-48A3-91F7-CB2C813DD7DC}"/>
              </a:ext>
            </a:extLst>
          </p:cNvPr>
          <p:cNvCxnSpPr>
            <a:cxnSpLocks/>
          </p:cNvCxnSpPr>
          <p:nvPr/>
        </p:nvCxnSpPr>
        <p:spPr>
          <a:xfrm flipV="1">
            <a:off x="4937154" y="3823336"/>
            <a:ext cx="615921" cy="519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4F7F9870-0F3B-411B-8ACE-F8D6608FE244}"/>
              </a:ext>
            </a:extLst>
          </p:cNvPr>
          <p:cNvCxnSpPr>
            <a:cxnSpLocks/>
          </p:cNvCxnSpPr>
          <p:nvPr/>
        </p:nvCxnSpPr>
        <p:spPr>
          <a:xfrm>
            <a:off x="3745200" y="3658863"/>
            <a:ext cx="788344" cy="2212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circle(in)">
                                      <p:cBhvr>
                                        <p:cTn id="17" dur="1000"/>
                                        <p:tgtEl>
                                          <p:spTgt spid="4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circle(in)">
                                      <p:cBhvr>
                                        <p:cTn id="20" dur="1000"/>
                                        <p:tgtEl>
                                          <p:spTgt spid="41"/>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72590-63D6-48FE-8FE9-457CCA2AB60E}"/>
              </a:ext>
            </a:extLst>
          </p:cNvPr>
          <p:cNvSpPr>
            <a:spLocks noGrp="1"/>
          </p:cNvSpPr>
          <p:nvPr>
            <p:ph type="title"/>
          </p:nvPr>
        </p:nvSpPr>
        <p:spPr/>
        <p:txBody>
          <a:bodyPr/>
          <a:lstStyle/>
          <a:p>
            <a:r>
              <a:rPr lang="de-CH" dirty="0"/>
              <a:t>Fragen</a:t>
            </a:r>
          </a:p>
        </p:txBody>
      </p:sp>
      <p:sp>
        <p:nvSpPr>
          <p:cNvPr id="4" name="Datumsplatzhalter 3">
            <a:extLst>
              <a:ext uri="{FF2B5EF4-FFF2-40B4-BE49-F238E27FC236}">
                <a16:creationId xmlns:a16="http://schemas.microsoft.com/office/drawing/2014/main" id="{7C24476D-571F-42DF-96EF-0A53C3D89C93}"/>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sp>
        <p:nvSpPr>
          <p:cNvPr id="6" name="Textfeld 5">
            <a:extLst>
              <a:ext uri="{FF2B5EF4-FFF2-40B4-BE49-F238E27FC236}">
                <a16:creationId xmlns:a16="http://schemas.microsoft.com/office/drawing/2014/main" id="{89700E49-95A2-4C08-814F-C3AA0DBCF668}"/>
              </a:ext>
            </a:extLst>
          </p:cNvPr>
          <p:cNvSpPr txBox="1"/>
          <p:nvPr/>
        </p:nvSpPr>
        <p:spPr>
          <a:xfrm>
            <a:off x="8030545" y="693898"/>
            <a:ext cx="2414444" cy="4508927"/>
          </a:xfrm>
          <a:prstGeom prst="rect">
            <a:avLst/>
          </a:prstGeom>
          <a:noFill/>
        </p:spPr>
        <p:txBody>
          <a:bodyPr wrap="square" rtlCol="0">
            <a:spAutoFit/>
          </a:bodyPr>
          <a:lstStyle/>
          <a:p>
            <a:r>
              <a:rPr lang="de-CH" sz="28700" dirty="0"/>
              <a:t>?</a:t>
            </a:r>
            <a:endParaRPr lang="de-CH" sz="1100" dirty="0"/>
          </a:p>
        </p:txBody>
      </p:sp>
    </p:spTree>
    <p:extLst>
      <p:ext uri="{BB962C8B-B14F-4D97-AF65-F5344CB8AC3E}">
        <p14:creationId xmlns:p14="http://schemas.microsoft.com/office/powerpoint/2010/main" val="281671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8E993F99-5BEB-4797-8E4C-422931F240FC}"/>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9" name="Inhaltsplatzhalter 4">
            <a:extLst>
              <a:ext uri="{FF2B5EF4-FFF2-40B4-BE49-F238E27FC236}">
                <a16:creationId xmlns:a16="http://schemas.microsoft.com/office/drawing/2014/main" id="{7F1AC439-0260-40E5-9171-C17C52FD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Tree>
    <p:extLst>
      <p:ext uri="{BB962C8B-B14F-4D97-AF65-F5344CB8AC3E}">
        <p14:creationId xmlns:p14="http://schemas.microsoft.com/office/powerpoint/2010/main" val="365714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FE066ED-29BD-45B7-A6DF-AFEABA62DB38}"/>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5" name="Inhaltsplatzhalter 4">
            <a:extLst>
              <a:ext uri="{FF2B5EF4-FFF2-40B4-BE49-F238E27FC236}">
                <a16:creationId xmlns:a16="http://schemas.microsoft.com/office/drawing/2014/main" id="{BEDFEB9E-6237-471E-BC2A-B2366B259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7" y="9596"/>
            <a:ext cx="11443985" cy="6437242"/>
          </a:xfrm>
          <a:prstGeom prst="rect">
            <a:avLst/>
          </a:prstGeom>
        </p:spPr>
      </p:pic>
      <p:sp>
        <p:nvSpPr>
          <p:cNvPr id="6" name="Ellipse 5">
            <a:extLst>
              <a:ext uri="{FF2B5EF4-FFF2-40B4-BE49-F238E27FC236}">
                <a16:creationId xmlns:a16="http://schemas.microsoft.com/office/drawing/2014/main" id="{95AD64F3-81C1-4849-84EB-D0F64BE7FAA0}"/>
              </a:ext>
            </a:extLst>
          </p:cNvPr>
          <p:cNvSpPr/>
          <p:nvPr/>
        </p:nvSpPr>
        <p:spPr>
          <a:xfrm>
            <a:off x="4982546" y="1828797"/>
            <a:ext cx="429208" cy="4292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rgbClr val="FF0000"/>
              </a:solidFill>
            </a:endParaRPr>
          </a:p>
        </p:txBody>
      </p:sp>
      <p:cxnSp>
        <p:nvCxnSpPr>
          <p:cNvPr id="9" name="Gerader Verbinder 8">
            <a:extLst>
              <a:ext uri="{FF2B5EF4-FFF2-40B4-BE49-F238E27FC236}">
                <a16:creationId xmlns:a16="http://schemas.microsoft.com/office/drawing/2014/main" id="{D824820B-6AE8-42E8-9FE1-FA1D73DD92A6}"/>
              </a:ext>
            </a:extLst>
          </p:cNvPr>
          <p:cNvCxnSpPr>
            <a:cxnSpLocks/>
            <a:endCxn id="6" idx="3"/>
          </p:cNvCxnSpPr>
          <p:nvPr/>
        </p:nvCxnSpPr>
        <p:spPr>
          <a:xfrm flipH="1" flipV="1">
            <a:off x="5045402" y="2195149"/>
            <a:ext cx="77104" cy="27594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C321E5C-B524-4214-B654-4DFA97EE6C79}"/>
              </a:ext>
            </a:extLst>
          </p:cNvPr>
          <p:cNvCxnSpPr>
            <a:cxnSpLocks/>
          </p:cNvCxnSpPr>
          <p:nvPr/>
        </p:nvCxnSpPr>
        <p:spPr>
          <a:xfrm flipH="1" flipV="1">
            <a:off x="5157371" y="5402425"/>
            <a:ext cx="39779" cy="92373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E9C439A-E069-42DE-BF62-AE16BC8D3E07}"/>
              </a:ext>
            </a:extLst>
          </p:cNvPr>
          <p:cNvCxnSpPr>
            <a:cxnSpLocks/>
            <a:stCxn id="6" idx="7"/>
          </p:cNvCxnSpPr>
          <p:nvPr/>
        </p:nvCxnSpPr>
        <p:spPr>
          <a:xfrm flipV="1">
            <a:off x="5348898" y="858417"/>
            <a:ext cx="837298" cy="10332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6B17390-B090-47B4-AABB-2355460C5500}"/>
              </a:ext>
            </a:extLst>
          </p:cNvPr>
          <p:cNvCxnSpPr>
            <a:cxnSpLocks/>
          </p:cNvCxnSpPr>
          <p:nvPr/>
        </p:nvCxnSpPr>
        <p:spPr>
          <a:xfrm>
            <a:off x="3908874" y="1859899"/>
            <a:ext cx="1136528" cy="34304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777672B9-108E-430B-8C97-B8A64F3499A1}"/>
              </a:ext>
            </a:extLst>
          </p:cNvPr>
          <p:cNvSpPr/>
          <p:nvPr/>
        </p:nvSpPr>
        <p:spPr>
          <a:xfrm>
            <a:off x="5122506" y="5402425"/>
            <a:ext cx="74644" cy="653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 name="Gerader Verbinder 20">
            <a:extLst>
              <a:ext uri="{FF2B5EF4-FFF2-40B4-BE49-F238E27FC236}">
                <a16:creationId xmlns:a16="http://schemas.microsoft.com/office/drawing/2014/main" id="{4BBC2911-23E1-452B-A860-8410E86BB189}"/>
              </a:ext>
            </a:extLst>
          </p:cNvPr>
          <p:cNvCxnSpPr>
            <a:cxnSpLocks/>
          </p:cNvCxnSpPr>
          <p:nvPr/>
        </p:nvCxnSpPr>
        <p:spPr>
          <a:xfrm flipV="1">
            <a:off x="3908874" y="1166327"/>
            <a:ext cx="0" cy="256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0BAC378-AB51-4D54-99C6-4DC4B749350F}"/>
              </a:ext>
            </a:extLst>
          </p:cNvPr>
          <p:cNvCxnSpPr>
            <a:cxnSpLocks/>
          </p:cNvCxnSpPr>
          <p:nvPr/>
        </p:nvCxnSpPr>
        <p:spPr>
          <a:xfrm flipH="1">
            <a:off x="3387012" y="1859899"/>
            <a:ext cx="521862" cy="13873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7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78CF40-EF4C-4DD0-9F8D-B9F50D956529}"/>
              </a:ext>
            </a:extLst>
          </p:cNvPr>
          <p:cNvSpPr>
            <a:spLocks noGrp="1"/>
          </p:cNvSpPr>
          <p:nvPr>
            <p:ph type="title"/>
          </p:nvPr>
        </p:nvSpPr>
        <p:spPr/>
        <p:txBody>
          <a:bodyPr/>
          <a:lstStyle/>
          <a:p>
            <a:r>
              <a:rPr lang="de-DE" dirty="0"/>
              <a:t>Vorarbeiten</a:t>
            </a:r>
            <a:endParaRPr lang="de-CH" dirty="0"/>
          </a:p>
        </p:txBody>
      </p:sp>
      <p:sp>
        <p:nvSpPr>
          <p:cNvPr id="5" name="Inhaltsplatzhalter 4">
            <a:extLst>
              <a:ext uri="{FF2B5EF4-FFF2-40B4-BE49-F238E27FC236}">
                <a16:creationId xmlns:a16="http://schemas.microsoft.com/office/drawing/2014/main" id="{989725DD-F716-4900-A1AE-60CD2ACD98E4}"/>
              </a:ext>
            </a:extLst>
          </p:cNvPr>
          <p:cNvSpPr>
            <a:spLocks noGrp="1"/>
          </p:cNvSpPr>
          <p:nvPr>
            <p:ph idx="1"/>
          </p:nvPr>
        </p:nvSpPr>
        <p:spPr/>
        <p:txBody>
          <a:bodyPr/>
          <a:lstStyle/>
          <a:p>
            <a:endParaRPr lang="de-CH"/>
          </a:p>
        </p:txBody>
      </p:sp>
      <p:sp>
        <p:nvSpPr>
          <p:cNvPr id="4" name="Datumsplatzhalter 3">
            <a:extLst>
              <a:ext uri="{FF2B5EF4-FFF2-40B4-BE49-F238E27FC236}">
                <a16:creationId xmlns:a16="http://schemas.microsoft.com/office/drawing/2014/main" id="{F82B924C-2E3E-44BE-9530-0EE0F6CD0779}"/>
              </a:ext>
            </a:extLst>
          </p:cNvPr>
          <p:cNvSpPr>
            <a:spLocks noGrp="1"/>
          </p:cNvSpPr>
          <p:nvPr>
            <p:ph type="dt" sz="half" idx="10"/>
          </p:nvPr>
        </p:nvSpPr>
        <p:spPr/>
        <p:txBody>
          <a:bodyPr/>
          <a:lstStyle/>
          <a:p>
            <a:fld id="{CA5E3BD6-493E-4773-AC13-EE70A9E3F498}" type="datetime1">
              <a:rPr lang="de-DE" smtClean="0"/>
              <a:pPr/>
              <a:t>12.01.2022</a:t>
            </a:fld>
            <a:endParaRPr lang="en-US" dirty="0"/>
          </a:p>
        </p:txBody>
      </p:sp>
      <p:graphicFrame>
        <p:nvGraphicFramePr>
          <p:cNvPr id="3" name="Diagramm 2">
            <a:extLst>
              <a:ext uri="{FF2B5EF4-FFF2-40B4-BE49-F238E27FC236}">
                <a16:creationId xmlns:a16="http://schemas.microsoft.com/office/drawing/2014/main" id="{54880C90-D805-4AFF-B6B3-F7E9BB4583E9}"/>
              </a:ext>
            </a:extLst>
          </p:cNvPr>
          <p:cNvGraphicFramePr/>
          <p:nvPr>
            <p:extLst>
              <p:ext uri="{D42A27DB-BD31-4B8C-83A1-F6EECF244321}">
                <p14:modId xmlns:p14="http://schemas.microsoft.com/office/powerpoint/2010/main" val="2997095339"/>
              </p:ext>
            </p:extLst>
          </p:nvPr>
        </p:nvGraphicFramePr>
        <p:xfrm>
          <a:off x="2721947" y="1730764"/>
          <a:ext cx="6748106" cy="4498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18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FAE18E2-F08F-4C5A-BED3-5A550BEFE79E}"/>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7" name="Inhaltsplatzhalter 6" descr="Ein Bild, das drinnen enthält.&#10;&#10;Automatisch generierte Beschreibung">
            <a:extLst>
              <a:ext uri="{FF2B5EF4-FFF2-40B4-BE49-F238E27FC236}">
                <a16:creationId xmlns:a16="http://schemas.microsoft.com/office/drawing/2014/main" id="{E1CCE363-0B6D-40D2-A517-D3FA45C0F31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5400000">
            <a:off x="2897188" y="798513"/>
            <a:ext cx="6397625" cy="4800600"/>
          </a:xfrm>
        </p:spPr>
      </p:pic>
    </p:spTree>
    <p:extLst>
      <p:ext uri="{BB962C8B-B14F-4D97-AF65-F5344CB8AC3E}">
        <p14:creationId xmlns:p14="http://schemas.microsoft.com/office/powerpoint/2010/main" val="183754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490A3EF2-C373-444D-AC5C-B820AE1F1ADA}"/>
              </a:ext>
            </a:extLst>
          </p:cNvPr>
          <p:cNvSpPr>
            <a:spLocks noGrp="1"/>
          </p:cNvSpPr>
          <p:nvPr>
            <p:ph type="dt" sz="half" idx="10"/>
          </p:nvPr>
        </p:nvSpPr>
        <p:spPr/>
        <p:txBody>
          <a:bodyPr/>
          <a:lstStyle/>
          <a:p>
            <a:pPr rtl="0"/>
            <a:fld id="{CA5E3BD6-493E-4773-AC13-EE70A9E3F498}" type="datetime1">
              <a:rPr lang="de-DE" smtClean="0"/>
              <a:t>12.01.2022</a:t>
            </a:fld>
            <a:endParaRPr lang="en-US" dirty="0"/>
          </a:p>
        </p:txBody>
      </p:sp>
      <p:pic>
        <p:nvPicPr>
          <p:cNvPr id="6" name="Inhaltsplatzhalter 5">
            <a:extLst>
              <a:ext uri="{FF2B5EF4-FFF2-40B4-BE49-F238E27FC236}">
                <a16:creationId xmlns:a16="http://schemas.microsoft.com/office/drawing/2014/main" id="{CFB94FB1-74B2-4443-BC62-DF337C6FD36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1637" y="0"/>
            <a:ext cx="11388725" cy="6405563"/>
          </a:xfrm>
        </p:spPr>
      </p:pic>
    </p:spTree>
    <p:extLst>
      <p:ext uri="{BB962C8B-B14F-4D97-AF65-F5344CB8AC3E}">
        <p14:creationId xmlns:p14="http://schemas.microsoft.com/office/powerpoint/2010/main" val="78947394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{F7EF5F76-020F-49A5-8DED-1589CE73C908}tf56160789_win32</Template>
  <TotalTime>0</TotalTime>
  <Words>491</Words>
  <Application>Microsoft Office PowerPoint</Application>
  <PresentationFormat>Breitbild</PresentationFormat>
  <Paragraphs>157</Paragraphs>
  <Slides>40</Slides>
  <Notes>21</Notes>
  <HiddenSlides>0</HiddenSlides>
  <MMClips>7</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Bookman Old Style</vt:lpstr>
      <vt:lpstr>Calibri</vt:lpstr>
      <vt:lpstr>Franklin Gothic Book</vt:lpstr>
      <vt:lpstr>TeXGyreHeros-Regular</vt:lpstr>
      <vt:lpstr>UnitRoundedPro-Light</vt:lpstr>
      <vt:lpstr>1_RetrospectVTI</vt:lpstr>
      <vt:lpstr>Billiard-AI</vt:lpstr>
      <vt:lpstr>PowerPoint-Präsentation</vt:lpstr>
      <vt:lpstr>PowerPoint-Präsentation</vt:lpstr>
      <vt:lpstr>PowerPoint-Präsentation</vt:lpstr>
      <vt:lpstr>PowerPoint-Präsentation</vt:lpstr>
      <vt:lpstr>PowerPoint-Präsentation</vt:lpstr>
      <vt:lpstr>Vorarbeiten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Billiard-AI</vt:lpstr>
      <vt:lpstr>PowerPoint-Präsentation</vt:lpstr>
      <vt:lpstr>PowerPoint-Präsentation</vt:lpstr>
      <vt:lpstr>Bewegungsreduktion</vt:lpstr>
      <vt:lpstr>Resultate</vt:lpstr>
      <vt:lpstr>PowerPoint-Präsentation</vt:lpstr>
      <vt:lpstr>Resultate</vt:lpstr>
      <vt:lpstr>Suche nach Stössen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Infinity-Modus</vt:lpstr>
      <vt:lpstr>PowerPoint-Präsentation</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Billiard-Ai</dc:title>
  <dc:creator>Luca Ritz</dc:creator>
  <cp:lastModifiedBy>Lukas Seglias</cp:lastModifiedBy>
  <cp:revision>95</cp:revision>
  <dcterms:created xsi:type="dcterms:W3CDTF">2021-06-02T06:25:47Z</dcterms:created>
  <dcterms:modified xsi:type="dcterms:W3CDTF">2022-01-12T10:23:13Z</dcterms:modified>
</cp:coreProperties>
</file>